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.xml" ContentType="application/inkml+xml"/>
  <Override PartName="/ppt/ink/ink140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8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78" r:id="rId13"/>
    <p:sldId id="261" r:id="rId14"/>
    <p:sldId id="267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9" r:id="rId24"/>
    <p:sldId id="280" r:id="rId25"/>
    <p:sldId id="281" r:id="rId26"/>
    <p:sldId id="285" r:id="rId27"/>
    <p:sldId id="287" r:id="rId28"/>
    <p:sldId id="283" r:id="rId29"/>
    <p:sldId id="288" r:id="rId30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則雄 持地" initials="則持" lastIdx="4" clrIdx="0">
    <p:extLst>
      <p:ext uri="{19B8F6BF-5375-455C-9EA6-DF929625EA0E}">
        <p15:presenceInfo xmlns:p15="http://schemas.microsoft.com/office/powerpoint/2012/main" userId="68e2698f446be3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3"/>
    <p:restoredTop sz="94660"/>
  </p:normalViewPr>
  <p:slideViewPr>
    <p:cSldViewPr snapToGrid="0">
      <p:cViewPr varScale="1">
        <p:scale>
          <a:sx n="96" d="100"/>
          <a:sy n="96" d="100"/>
        </p:scale>
        <p:origin x="-84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ableStyles" Target="tableStyles.xml" /><Relationship Id="rId34" Type="http://schemas.openxmlformats.org/officeDocument/2006/relationships/commentAuthors" Target="commentAuthor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4:17.1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1 24575,'-2'24'0,"-1"0"0,0 0 0,-12 39 0,9-38 0,0 0 0,2 0 0,-2 31 0,7 474 0,0-505 0,2 0 0,6 29 0,0-3 0,-5-21 0,1-1 0,1 0 0,2 0 0,17 44 0,-14-45 0,11 38 0,-7-17 0,-4-11 0,11 72 0,-16-71 0,21 72 0,-16-74 0,10 71 0,-16-76 0,1-1 0,1 1 0,19 48 0,-20-64 0,-1 1 0,0 0 0,-1 0 0,-1 0 0,-1 0 0,0 28 0,0-16 0,1-9 0,0-1 0,2 0 0,0 0 0,9 21 0,0-2 0,2 2-1365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5:34.3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1079 804 24575,'-2'-3'0,"0"1"0,0-1 0,0 1 0,0-1 0,0 1 0,-1 0 0,1 0 0,0 0 0,-1 0 0,0 0 0,0 0 0,-3-1 0,-7-6 0,-108-107 0,84 77 0,-67-54 0,71 66 0,2-2 0,-41-48 0,46 50 0,-1 2 0,-1 0 0,-1 2 0,-1 1 0,0 2 0,-2 1 0,-51-23 0,25 23 0,44 15 0,0 0 0,1-1 0,-18-8 0,0-6 0,-58-46 0,44 30 0,17 20 120,27 15-165,0-1 0,0 1 0,1 0 0,-1 0 0,0 0 0,0 0 0,0 0 0,0 0 0,0 0 0,0 0 0,0 0 0,1 0 0,-1 0 0,0 0 0,0 1 0,0-1 0,0 0 0,1 1 0,-1-1 0,0 1 0,0-1 0,0 1 0,1-1 0,-1 1 0,0-1 0,1 1 0,-1 0 0,1-1 0,-1 1 0,1 0 0,-1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16:42.93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0 181,'7'0,"0"-1,0 0,-1-1,1 1,7-4,26-5,22-1,-44 6,0 2,26-1,-37 3,0 2,-1-1,1 1,0 0,0 1,-1-1,1 1,-1 1,1-1,7 5,0-1,0 0,1-2,-1 1,1-2,0 0,25 2,8 2,-19-3,0-2,0 0,-1-2,1-1,0-1,42-9,-23 5,0 1,0 3,52 4,-11 0,-73-1,0 1,30 6,-29-4,1-1,22 2,308-5,-166-1,-167-1,0 0,-1-1,0 0,1-2,-1 0,-1 0,1-1,-1-1,21-13,25-12,17-11,4-2,-71 40,1 2,-1-1,1 1,0 1,0 0,0 0,10 0,20 1,1 2,74 10,-91-6,0 0,-1 2,1 1,-2 0,1 2,22 13,-7 0,-13-7,0-2,50 21,-67-32,1 0,0-1,-1 0,1-1,0 0,0 0,0-1,0 0,0 0,0-1,0 0,0-1,13-3,84-31,160-77,-260 110,0 0,0 0,1 1,-1 0,1 0,0 1,0 0,-1 0,1 1,0-1,0 2,0-1,-1 1,11 2,-5 0,0 1,0 0,0 1,-1 1,0 0,0 0,9 9,-11-10,1 0,-1 0,0 0,1-1,0-1,0 0,0 0,1-1,-1 0,12 0,17 0,55-5,-19 0,-5 5,0 3,113 22,-149-22,0 0,0-3,0 0,58-6,-73 1,-1-1,31-10,-9 2,-24 7,11-2,-1 0,1 2,1 0,41 0,-44 5,16 0,51 6,-78-4,0 1,1 1,-1 0,-1 0,1 1,-1 1,17 10,-16-7,2 0,-1-1,1-1,0-1,1 0,-1-1,1 0,0-2,1 0,31 2,249-10,-193-5,64-3,-145 13,633 19,-651-18,0 0,0 0,0-1,0 0,0 0,0-1,0 0,0 0,0 0,0 0,0-1,-1 0,1 0,-1-1,1 0,-1 0,6-4,-2 0,-1 0,1 1,0 1,1-1,-1 1,1 1,0 0,0 0,0 1,1 0,-1 1,22-2,16-1,-1-2,51-14,-81 17,1 1,-1 1,1 1,0 0,33 4,84 22,-99-17,118 15,-108-18,1-1,74-4,-48-2,-52 1,0-1,-1-1,1-1,19-7,-20 5,-1 1,1 1,0 1,30-1,63 15,-75-6,47 1,355-6,-427 0,0 2,0 0,0 1,-1 0,23 9,-22-7,0-1,0 0,1-1,-1 0,20 1,-9-4,151-2,-159-1,-1 0,1-1,22-8,-24 7,0 0,0 2,0-1,21-1,302 3,-165 5,-143-4,19 1,0 1,70 12,-88-9,38 1,-41-3,-1 0,31 7,-30-4,1-1,30-1,-25-1,33 6,-27-2,1-2,0-2,0-2,43-4,-24-7,-42 7,-1 1,25-1,25 3,-25 1,0-1,54-10,47-12,-117 19,1 1,-1 1,47 3,-46 0,0-1,0-1,44-7,-26 1,0 2,1 2,66 4,-42 0,-63-2,-1 1,0 0,0 1,0-1,0 1,1 0,-1 0,0 1,-1-1,1 1,5 3,-62-18,27 8,1 2,-1 0,1 2,-46 2,9 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16:48.23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 1,'0'0,"5"146,-3-125,1 0,1-1,1 1,15 38,-14-42,-1 0,0 0,-1 0,-1 1,-1-1,-1 1,-1 21,3 21,7 2,-6-46,-1 1,1 20,-5 229,-2-235,-3-25,-2-20,-28-63,26 58,0-1,2 0,0-1,1 1,-4-26,6 3,3-83,3 87,-1 1,-11-71,6 72,2 0,2-63,1 77,2 5,1 14,1 10,1 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17:13.15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1,'1'16,"1"0,0 0,2 0,0 0,6 16,-5-16,0 0,-1 1,0 0,1 26,-7 34,0-57,0 0,2 0,1 0,0 0,2 0,0-1,8 27,-11-44,1-1,0 1,0-1,0 1,0 0,0-1,0 0,0 1,0-1,1 0,-1 1,0-1,1 0,1 1,8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0:11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23,'4'-3,"-1"1,0-1,1 1,-1 0,1 1,-1-1,1 0,0 1,0 0,0 0,0 0,0 1,-1-1,2 1,-1 0,4 0,10 1,0 1,21 5,-27-5,83 8,-67-9,-1 2,32 7,-29-5,0-1,0-2,0 0,41-5,-45 1,0 1,0 2,0 0,-1 2,1 0,39 12,-43-9,1 0,-1-1,1-2,32 2,96-5,-57-3,908 3,-980-1,0-1,25-6,-23 4,37-3,-36 6,0 0,45-10,-13-1,-39 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0:16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1,'3'0,"0"1,-1 0,1 0,-1 0,1 1,-1-1,0 0,0 1,1-1,-1 1,3 3,16 10,142 48,-153-59,0-1,1 0,-1-1,1 0,-1-1,1 0,15-1,-12 0,0 1,0 0,19 5,3 3,-14-2,1-1,0-1,1-2,33 2,-40-4,1 1,27 7,-26-5,-1-1,20 1,32-4,-43-1,-1 1,1 1,-1 1,1 2,25 6,3 5,0-3,1-3,78 4,173-11,-158-4,431 2,-554-1,48-9,-47 5,45-2,-52 7,-3 1,-1-1,20-3,-33 2,1 1,-1-1,0 1,0-1,0 0,0 0,0 0,-1-1,1 1,0-1,0 1,-1-1,1 0,-1 0,0 0,1 0,3-5,-6 6,0 0,1 0,-1-1,0 1,0 0,0 0,0 0,0 0,0 0,0 0,0 0,0 0,0 0,0 0,-1 0,1 0,0 0,-1 0,1 0,-1 0,1 0,-1 0,1 0,-1 0,0 1,0-1,1 0,-1 0,0 1,0-1,0 1,0-1,-1 0,-11-9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1:19.957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3,'94'-2,"101"4,-85 20,-63-12,-30-6,0-1,34 3,-21-5,-4-1,0 1,0 1,30 7,-22-4,1-1,-1-1,69-5,-30 0,-56 1,0 0,28-8,-27 5,0 1,21-1,0 3,77-12,-81 9,0 0,0 3,41 2,52-2,-54-9,-46 5,47-2,235 8,-324-1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2:25.27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48,'509'0,"-492"1,-1 1,30 6,-28-4,0-1,21 1,28-3,-27-1,1 1,55 10,-43-4,1-2,0-3,56-5,-6 1,-78 3,1-2,-1 0,1-2,-1-1,43-12,-47 10,0 1,1 0,-1 2,28-1,94 5,-54 1,-69-1,-15-1,0 1,0-1,0 0,0 0,0-1,0 0,10-3,-15 4,-1 0,0 0,1-1,-1 1,0 0,1 0,-1-1,0 1,1 0,-1 0,0-1,0 1,1 0,-1-1,0 1,0 0,0-1,1 1,-1 0,0-1,0 1,0 0,0-1,0 1,0-1,0 1,0 0,0-1,0 1,0-1,0 1,0 0,0-1,0 1,0 0,-1-1,1 1,0 0,0-1,0 1,-1 0,1-1,-13-15,10 13,-6-8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3:25.2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67,'52'-1,"-26"0,0 1,0 1,0 1,31 6,-18-1,-1-2,1-2,0-1,41-4,-10 0,-40 1,46-9,-45 5,44-1,56 7,94-2,-204-2,-1-1,0 0,0-2,26-11,-20 8,39-10,-45 17,1 0,-1 2,1 0,-1 1,1 1,27 6,-18-3,56 3,334-9,-404 2,1 0,29 8,-28-5,0-1,21 1,236-3,-130-3,-128 3,0 1,28 7,-27-5,0-1,21 1,178-5,-229 5,3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4:03.63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30,'36'0,"-17"-2,0 2,0 0,0 1,-1 1,1 1,0 1,-1 0,34 13,-42-13,0 0,0-1,0 0,1-1,-1 0,21 0,69-4,-39 0,907 2,-948 1,0 1,0 1,0 1,24 8,-24-6,0-1,0 0,39 2,251-8,-291 0,0-1,27-6,24-3,19 0,-59 6,50-2,-54 7,0-1,-1-1,39-7,-28 3,0 2,1 1,-1 2,39 4,6-1,-39-2,0-1,72-12,-59 8,-45 5,0 0,0-1,0 0,0-1,13-4,-22 6,0 0,-1 0,1 0,0-1,-1 1,1 0,0-1,-1 1,1-1,-1 1,1 0,-1-1,1 0,-1 1,1-1,-1 1,1-1,-1 1,0-1,1 0,-1 1,0-1,1 0,-1 1,0-2,0 1,0 1,-1-1,1 0,0 1,-1-1,1 1,-1-1,1 1,-1-1,1 1,-1-1,1 1,-1-1,0 1,1 0,-1-1,1 1,-1 0,0 0,1-1,-1 1,0 0,1 0,-1 0,0 0,0 0,1 0,-1 0,0 0,0 0,-37 4,-8 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1:24:37.2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45,'50'33,"-39"-27,0 0,1-2,-1 1,1-1,0-1,0 0,1-1,-1 0,0-1,1 0,-1-1,16-2,-2 3,-1 1,28 6,-26-4,42 2,29-7,69 2,-93 9,-47-5,50 2,276-8,-318 0,46-9,27-1,457 10,-272 2,-269-2,1-1,29-8,-3 1,-28 5,39-13,-46 11,1 1,0 1,1 1,28-3,-17 4,0-1,57-16,13-1,-49 13,-10 0,69-1,90 9,-208-1,0 1,1 0,-1 0,1 1,-1 0,1 1,0 0,0 0,0 1,0-1,-11 9,-9 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6:44.2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2810 2914 24575,'-1'-3'0,"0"0"0,-1 0 0,1 0 0,-1 0 0,1 0 0,-1 0 0,0 0 0,0 1 0,0-1 0,0 1 0,0-1 0,-1 1 0,-4-4 0,-10-12 0,11 8 0,1-1 0,0 1 0,1-1 0,1 0 0,0 0 0,0 0 0,-2-23 0,2 17 0,0 0 0,-8-23 0,3 20 0,-20-33 0,18 36 0,1 1 0,-11-33 0,17 44 0,0 0 0,0 0 0,0 0 0,0 0 0,-1 0 0,0 0 0,0 1 0,0 0 0,0 0 0,-7-5 0,-24-26 0,-17-42 0,-41-51 0,20 51 0,45 49 0,-44-56 0,27 21 0,-53-57 0,77 95 0,2-1 0,0-1 0,-18-36 0,6 10 0,14 29 0,-37-42 0,-1-1 0,18 16 0,-152-191 0,89 142 0,-130-98 0,163 141 0,-44-35 0,88 73 0,-36-38 0,41 39 0,0 0 0,-2 1 0,-22-16 0,-5 3 0,1-2 0,1-2 0,-65-66 0,88 79 0,-44-33 0,40 34 0,-28-28 0,38 33 0,-1 2 0,0-1 0,-2 2 0,1 0 0,-1 1 0,-1 1 0,-28-10 0,23 8 0,2 0 0,-25-18 0,26 16 0,-1 0 0,-32-14 0,29 17-97,17 7-62,0-1 1,-1 1-1,0 1 1,0 0-1,0 0 1,0 1-1,-18-2 1,8 6-6668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48:4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48:5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49:4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50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24575,'0'-4'0,"4"-2"0,1-3 0,-4-1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50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24575,'-5'0'0,"-8"0"0,-8 0 0,-4 0 0,-2 0 0,0 0 0,0 0 0,0 0 0,5 0-8191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50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9T05:50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24575,'0'-4'0,"0"-6"0,-4-1 0,-6 2 0,-1 1-8191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12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24575,'12'2'0,"0"0"0,0 1 0,0 0 0,-1 1 0,1 1 0,-1 0 0,0 0 0,11 7 0,12 6 0,28 7 0,-37-15 0,0 0 0,-1 2 0,32 20 0,-52-30 0,0 2 0,-1-1 0,0 0 0,1 1 0,-2 0 0,1-1 0,0 1 0,-1 1 0,1-1 0,-1 0 0,2 6 0,14 55 0,-15-50 0,0-1 0,11 25 0,15 18 0,11 24 0,-33-62 0,2 0 0,0 0 0,0-1 0,2-1 0,0 0 0,2 0 0,-1-1 0,2-1 0,0 0 0,31 25 0,-11-11 0,30 33 0,-35-33 0,48 39 0,68 52 0,-59-45 0,-53-44 0,59 41 0,-71-55 0,-1 1 0,0 1 0,-1 0 0,-1 1 0,20 31 0,-13-19 0,38 38 0,5 2 0,28 25 0,-89-90 0,-1 0 0,0 0 0,0 0 0,-1 0 0,0 1 0,6 14 0,-5-12 0,-1 0 0,2 0 0,11 15 0,135 130 0,-130-132 0,1 1 0,-18-16 0,1 0 0,1-1 0,-1 0 0,1 0 0,0-1 0,1 0 0,-1 0 0,16 6 0,-18-9 0,1 0 0,-1 1 0,0 0 0,0 0 0,10 10 0,-10-9 0,0 0 0,-1 0 0,1-1 0,1 0 0,12 6 0,20 5 0,2-1 0,-1-3 0,60 10 0,-84-18 0,0 0 0,0 0 0,0 2 0,-1 0 0,0 0 0,0 2 0,0 0 0,0 0 0,-1 2 0,-1 0 0,24 19 0,-15-9 0,-16-16 0,-1 1 0,0 1 0,0-1 0,-1 1 0,1 0 0,-1 0 0,0 0 0,0 0 0,-1 1 0,6 11 0,-1 4 0,1-2 0,0 1 0,1-1 0,1 0 0,1-1 0,15 17 0,-11-15 0,-2 1 0,0 1 0,-1 0 0,-2 0 0,0 1 0,-1 0 0,-2 1 0,0 0 0,-2 1 0,0 0 0,-2 0 0,-1 0 0,1 33 0,1-7-1365,0-34-5461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23.2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24575,'0'397'0,"0"-598"0,0 1068 0,0-848 0,2 1 0,0-1 0,1 0 0,10 35 0,-9-41 0,1-1 0,0 0 0,0 0 0,1-1 0,1 1 0,0-1 0,0 0 0,11 10 0,-7-6 0,0 0 0,-1 0 0,-1 1 0,0 0 0,-1 0 0,-1 1 0,0 0 0,3 18 0,-2-10 0,2 0 0,22 43 0,26 55 0,-51-107 0,0 1 0,6 23 0,-8-23 0,1 1 0,9 18 0,44 98 0,18 31 0,-72-154 0,1 1 0,-2 0 0,1 1 0,-2-1 0,1 0 0,-2 1 0,0 0 0,1 13 0,-5 109 0,0-56 0,2 1943 0,0-2012 0,1 0 0,0 0 0,1 0 0,0 0 0,1-1 0,0 1 0,8 16 0,4 3 0,19 28 0,-31-52 0,15 30 0,-2 0 0,-1 1 0,-1 1 0,10 49 0,-18-64 0,0 6 0,2 0 0,0 0 0,2-1 0,1 0 0,2-1 0,29 48 0,-24-46 0,27 55 0,-30-53 0,1-1 0,21 29 0,-25-39 0,-1 0 0,0 0 0,-2 1 0,9 27 0,2 3 0,-15-39 0,-2 0 0,0 1 0,0-1 0,-1 1 0,0-1 0,0 15 0,-4 75 0,0-42 0,0 13 0,4 103 0,1-157 0,1 1 0,0-1 0,11 27 0,7 29 0,5 97 0,-24-149 0,1-1 0,13 37 0,-11-40 0,-1 0 0,0 0 0,-1 0 0,2 31 0,-5-36 0,1 0 0,1 0 0,1 0 0,-1-1 0,2 1 0,0-1 0,12 22 0,6 15 0,-8-13-88,10 24 292,-23-56-368,-1 0-1,1 1 0,-1 0 1,0-1-1,0 1 1,-1 0-1,0-1 1,0 8-1,2-25-6661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27.7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1106 0 24575,'0'30'0,"-1"-1"0,-2 1 0,-1-1 0,-1 0 0,-1 0 0,-2-1 0,-16 40 0,-18 9 0,31-59 0,0 1 0,2-1 0,-11 28 0,14-31 0,-1 1 0,-1-1 0,-1 0 0,0-1 0,-12 14 0,-8 15 0,-56 72 0,59-82 0,4 1 0,1 0 0,2 1 0,-27 70 0,45-104 0,-30 108 0,6-46 0,11-27 0,-20 38 0,23-52 0,2 1 0,-12 38 0,-3 11 0,-87 178 0,92-211 0,3-8 0,-23 33 0,-13 25 0,37-58 0,-2-1 0,-29 41 0,36-55 0,1 0 0,1 0 0,0 1 0,-10 32 0,11-28 0,0-1 0,-21 38 0,10-31 0,10-16 0,1 0 0,-1 1 0,2 1 0,0-1 0,0 1 0,1 0 0,-4 16 0,10-19-1365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6:53.5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5417 3515 24575,'0'-28'0,"1"9"0,-1 0 0,-5-34 0,4 47 0,-1 0 0,0-1 0,0 1 0,0 0 0,-1 0 0,0 0 0,0 1 0,0-1 0,-1 1 0,0-1 0,0 1 0,-4-4 0,-22-21 0,2-1 0,1-1 0,1-2 0,-22-39 0,35 52 0,-128-216 0,121 204 0,-30-46 0,-79-96 0,113 159 0,0 0 0,-1 1 0,-24-15 0,20 15 0,2-1 0,-21-19 0,1-10 0,-49-74 0,-23-28 0,90 126 0,-43-35 0,44 40 0,0 0 0,2-2 0,-23-26 0,17 13 0,-233-275 0,252 300 0,-1 1 0,0 0 0,-1 0 0,1 0 0,-1 1 0,0 0 0,0 0 0,0 1 0,-1 0 0,1 0 0,-9-1 0,-4 0 0,0 1 0,-39-1 0,29 3 0,23 1 0,0 0 0,1 0 0,-1-1 0,0 0 0,0 0 0,1 0 0,-1-1 0,0 0 0,1 0 0,0-1 0,-1 0 0,1 0 0,0-1 0,1 1 0,-1-1 0,1 0 0,-8-7 0,-9-18 0,0 0 0,2-2 0,1 0 0,-24-55 0,35 70 0,0 0 0,-1 0 0,-1 1 0,0 0 0,-1 1 0,0 0 0,-1 1 0,-1 0 0,0 1 0,-16-11 0,-149-110 0,66 58 0,-165-83 0,264 151 0,-84-49 0,86 48 0,0 0 0,0-1 0,1-1 0,0 0 0,1 0 0,-8-12 0,9 13 0,1 0 0,-1 1 0,-1 0 0,0 1 0,0 0 0,0 0 0,-20-10 0,4 5 0,1 1 0,-34-11 0,-110-22 0,18 5 0,45 4 0,-83-22 0,160 50 0,0 2 0,-1 1 0,1 1 0,-52 2 0,60 3 0,0 2 0,1 0 0,0 1 0,-32 14 0,32-12 0,0 0 0,-1-1 0,1-1 0,-41 5 0,25-9 0,1-1 0,-66-10 0,81 7 0,0-1 0,0-1 0,0-1 0,1 0 0,0-2 0,-28-15 0,-19-12 0,-129-49 0,120 55 0,-91-49 0,113 40 0,46 33 0,0 0 0,0 0 0,-1 0 0,0 0 0,0 1 0,0 0 0,0 1 0,-1 0 0,1 0 0,-1 0 0,0 1 0,0 0 0,-9 0 0,-131 2 0,68 2 0,73-2 0,-1 0 0,0 1 0,1 0 0,-1 0 0,1 1 0,-1 0 0,1 0 0,0 1 0,0 0 0,0 0 0,0 1 0,1 0 0,-1 0 0,1 0 0,0 1 0,0 0 0,0 0 0,1 0 0,0 1 0,-5 6 0,9-10-47,0 1 0,0-1 0,0 0 0,0 0 0,0 1 0,1-1 0,-1 0 0,1 1 0,-1-1-1,1 0 1,0 1 0,0-1 0,0 1 0,0-1 0,1 0 0,-1 1 0,1-1 0,-1 1 0,1-1 0,0 0 0,0 0 0,0 1-1,0-1 1,0 0 0,1 0 0,-1 0 0,1 0 0,2 3 0,17 18-6779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39.5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24575,'14'1'0,"0"2"0,0 0 0,-1 1 0,1 0 0,-1 1 0,0 0 0,0 1 0,12 8 0,-11-7 0,89 43 0,-81-38 0,-1 1 0,-1 0 0,25 21 0,2 1 0,-38-27 0,0 1 0,0 0 0,-1 0 0,0 0 0,0 1 0,8 16 0,21 26 0,71 91 0,-83-96 0,-21-37 0,0 0 0,1-1 0,1 0 0,6 10 0,54 57 0,129 116 0,-177-173 0,-1 0 0,0 1 0,17 29 0,4 5 0,-26-39 0,-5-4 0,1-1 0,1 0 0,-1 0 0,2-1 0,-1 0 0,1 0 0,20 12 0,231 123 0,-251-140 0,1 0 0,0 0 0,0-1 0,12 1 0,-13-2 0,0 0 0,-1 1 0,1 0 0,0 0 0,17 9 0,-8 2 0,0 0 0,-1 2 0,0 0 0,-2 0 0,20 26 0,-19-22 0,1 0 0,1-1 0,38 30 0,-5-9 0,-1 2 0,83 92 0,-94-85 0,-31-37 0,0 0 0,1 0 0,0-1 0,21 17 0,-15-15 0,0 2 0,21 24 0,19 18 0,-30-32 0,0 2 0,-2 1 0,20 31 0,130 155 0,-158-198 0,2 0 0,24 17 0,-9-7 0,-17-14 0,-1 1 0,0 1 0,-1 1 0,-1-1 0,18 26 0,-20-24 0,2 0 0,0-1 0,19 18 0,3 3 0,38 34 0,-54-54 0,0 1 0,-2 1 0,31 39 0,-40-42 0,0 0 0,-1 0 0,8 24 0,2 6 0,-9-24 0,-6-17 0,-1 0 0,1 0 0,-1 0 0,1 0 0,0 0 0,0 0 0,1-1 0,-1 1 0,1-1 0,0 1 0,0-1 0,0 0 0,0 0 0,1 0 0,5 3 0,25 12-1365,2-3-5461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47.0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24575,'8'16'0,"3"15"0,-7 4 0,-1 60 0,-3-66 0,1 0 0,1 1 0,8 37 0,-5-45 0,-2-4 0,2-1 0,0 0 0,1 1 0,14 27 0,-13-29 0,0-1 0,-1 1 0,-1 0 0,0 0 0,-1 1 0,-1-1 0,-1 1 0,1 28 0,8 36 0,-5-44 0,0 37 0,-6 227 0,-2-270 0,-2 0 0,0 0 0,-12 39 0,8-38 0,1 0 0,-4 62 0,11-51 0,2 210 0,9-151 0,3 69 0,-14-130 0,1-1 0,12 74 0,-7-78 0,-3 1 0,-1-1 0,-3 44 0,2 52 0,1-113 0,1 0 0,1 0 0,1 0 0,0-1 0,10 21 0,46 84 0,-24-53 0,-19-29 0,-3 0 0,-1 1 0,-3 1 0,7 46 0,0-4 0,1-19 0,-13-47 0,0 0 0,-1 0 0,-2 1 0,3 33 0,-5 402 0,-3-195 0,3-240 0,1-1 0,2 0 0,0 1 0,10 30 0,-7-29 0,-1 0 0,-2 0 0,4 34 0,-7-48 0,-1 4 0,1 0 0,0 0 0,5 19 0,-5-25 0,1 0 0,0-1 0,1 1 0,-1 0 0,1-1 0,0 0 0,0 1 0,0-1 0,1-1 0,6 7 0,12 9 0,-1 2 0,0 1 0,-2 0 0,31 46 0,-46-58 0,1 1 0,-2 0 0,1 0 0,-2 1 0,1-1 0,-1 0 0,-1 1 0,0-1 0,-1 1 0,0 0 0,-1-1 0,0 1 0,-1-1 0,-3 13 0,4-22 5,0 1 0,0-1 1,0 0-1,-1 0 0,1 0 0,0 0 0,-1 0 0,1 0 0,-1 0 0,0-1 0,0 1 0,0-1 0,0 1 1,0-1-1,0 0 0,0 1 0,0-1 0,0 0 0,-1 0 0,1-1 0,-4 2 0,-3 0-252,0-1-1,0 0 0,-1 0 1,-9-2-1,16 1 9,-25 0-6587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52.2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 24575,'-2'112'0,"5"121"0,-1-220 0,0 0 0,1 0 0,1-1 0,10 23 0,8 29 0,-1 15 0,-13-53 0,-1 2 0,-1-1 0,-2 1 0,2 29 0,-5-31 0,-2-9 0,1 0 0,1 0 0,1 0 0,0 0 0,1 0 0,1-1 0,6 19 0,-8-32 0,9 24 0,0 1 0,-2 0 0,10 53 0,-16-66 0,1 1 0,0-1 0,9 18 0,-8-20 0,0 1 0,-1-1 0,0 0 0,3 28 0,-6 47 0,-1-56 0,1 0 0,6 42 0,27 172 0,-32-232 0,0 0 0,-2 1 0,0-1 0,-1 0 0,0 1 0,-1-1 0,-1 0 0,0 0 0,-6 18 0,0-10 0,-1 0 0,-1-2 0,0 1 0,-29 37 0,34-50 0,1 0 0,0 1 0,0 0 0,0 0 0,1 0 0,1 0 0,0 1 0,-4 19 0,4-6 0,1 1 0,1 39 0,1-49 1,-1-1 0,-1 0 0,-5 21 1,0-4-1372,4-12-5456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9:56.2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794 0 24575,'0'0'0,"1"1"0,-1-1 0,1 1 0,-1-1 0,1 0 0,-1 1 0,1-1 0,-1 1 0,0-1 0,1 1 0,-1-1 0,0 1 0,1-1 0,-1 1 0,0-1 0,0 1 0,0 0 0,1-1 0,-1 1 0,0-1 0,0 1 0,0 0 0,0-1 0,0 1 0,0 0 0,0-1 0,0 1 0,0-1 0,0 1 0,-1 0 0,1-1 0,0 1 0,0-1 0,-1 1 0,-6 25 0,-3-7 0,-2 4 0,0 0 0,2 0 0,1 1 0,-10 41 0,12-39 0,0-1 0,-13 27 0,10-26 0,-11 43 0,10-32 0,-1 1 0,-1-2 0,-2 1 0,-38 63 0,44-81 0,-13 34 0,-3 8 0,17-44 0,1 1 0,-6 28 0,-11 25 0,9-35 0,9-21 0,0 1 0,-16 25 0,2-6 0,2 0 0,-19 52 0,5-12 0,12-33 0,2 0 0,2 1 0,-15 67 0,-24 100 0,50-193 0,-5 11 0,-1-1 0,-21 38 0,20-44 0,1 0 0,2 1 0,0 0 0,-11 43 0,-7 53 0,27-117-83,-1 7 290,5-8-1696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0:09.0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1086 384 24575,'-1'8'0,"0"1"0,0-1 0,-1 0 0,0 0 0,-1 0 0,0-1 0,0 1 0,0 0 0,-1-1 0,-6 9 0,-6 9 0,-29 31 0,20-26 0,7-9 0,1 0 0,-24 37 0,-11 36 0,-78 123 0,119-200 0,-17 37 0,20-36 0,-1 0 0,-14 19 0,-3 4 0,-27 55 0,49-87 0,-6 12 0,1 0 0,-6 27 0,-7 17 0,6-22 0,10-24 0,-1-1 0,-1-1 0,-17 29 0,19-35 0,0-1 0,1 1 0,0 0 0,1 0 0,0 1 0,-3 14 0,-8 73 0,13-89 0,-1 16 0,-14 82 0,11-74 0,2 1 0,2 0 0,0 0 0,5 39 0,-1-1 0,-2-72 0,4 32 0,-4-32 0,0-1 0,1 1 0,-1 0 0,0-1 0,1 1 0,-1-1 0,0 1 0,1-1 0,-1 1 0,1-1 0,-1 1 0,1-1 0,-1 1 0,1-1 0,0 0 0,-1 1 0,1-1 0,-1 0 0,1 0 0,0 1 0,-1-1 0,1 0 0,0 0 0,-1 0 0,1 0 0,0 0 0,0 0 0,-1 0 0,1 0 0,0 0 0,-1 0 0,1 0 0,0 0 0,-1 0 0,1-1 0,0 1 0,-1 0 0,1 0 0,-1-1 0,1 1 0,0-1 0,-1 1 0,1 0 0,-1-1 0,1 0 0,18-12 0,0-2 0,-1 0 0,0-1 0,-2-1 0,19-22 0,8-9 0,-22 26 0,25-23 0,-1-3 0,-3-2 0,55-84 0,-21 24 0,4-7 0,-67 92 0,-2 0 0,-1-1 0,-1-1 0,7-35 0,-12 50 0,1 0 0,0 0 0,0 1 0,1-1 0,9-11 0,10-20 0,-10 13 0,-6 14 0,-1 0 0,-1 0 0,0-1 0,8-35 0,-6 16 0,16-45 0,-16 58 0,-1 0 0,-1-1 0,-2 0 0,0 0 0,2-38 0,-7 40 0,2 3 0,-2-1 0,0 1 0,-1 0 0,-1-1 0,-1 1 0,-1 0 0,0 0 0,-11-27 0,-22-27 0,-52-77 0,82 140 0,-1 0 0,1 1 0,-2 0 0,1 0 0,-1 1 0,-1 0 0,1 1 0,-1 0 0,-1 0 0,1 1 0,-1 1 0,0-1 0,0 2 0,-1 0 0,0 0 0,1 1 0,-1 0 0,0 1 0,0 0 0,-1 1 0,1 1 0,-20 1 0,50-13 0,15-5 0,20 1 0,-45 14 0,1 0 0,0 0 0,-1-1 0,0 0 0,1-1 0,-1 0 0,13-8 0,8-11 0,-20 15 0,-1 0 0,2 1 0,-1 0 0,1 1 0,0 0 0,0 0 0,1 1 0,-1 1 0,1-1 0,15-2 0,-4 2 0,-1 0 0,-1-1 0,1-2 0,-1 0 0,33-18 0,-6 3 0,-45 22 0,0 0 0,0 0 0,0 0 0,0 0 0,0 0 0,1 1 0,-1-1 0,0 1 0,1 0 0,-1-1 0,0 1 0,1 0 0,-1 0 0,0 1 0,1-1 0,-1 0 0,0 1 0,1-1 0,-1 1 0,0 0 0,0 0 0,4 2 0,-3-1 0,0 1 0,-1 0 0,1-1 0,-1 1 0,1 0 0,-1 0 0,0 0 0,0 1 0,-1-1 0,1 0 0,-1 1 0,0-1 0,1 1 0,-1 3 0,4 22 0,-1-1 0,-1 1 0,-2-1 0,-5 55 0,2-8 0,2-9 0,-3-1 0,-2 0 0,-17 72 0,-35 91 0,53-205 0,4-23 0,0 1 0,0-1 0,0 0 0,1 0 0,-1 0 0,0 0 0,0 0 0,0 0 0,0 0 0,0 0 0,1 0 0,-1 1 0,0-1 0,0 0 0,0 0 0,0 0 0,0 0 0,1 0 0,-1 0 0,0 0 0,0 0 0,0 0 0,0 0 0,1 0 0,-1 0 0,0 0 0,0 0 0,0-1 0,0 1 0,1 0 0,-1 0 0,0 0 0,0 0 0,0 0 0,0 0 0,0 0 0,0 0 0,1 0 0,-1-1 0,0 1 0,0 0 0,0 0 0,0 0 0,0 0 0,0 0 0,0 0 0,0-1 0,0 1 0,0 0 0,0 0 0,1 0 0,-1 0 0,0-1 0,0 1 0,0 0 0,25-39 0,-19 28 0,40-66 0,-3-3 0,-4-1 0,40-118 0,-71 164 0,-8 35 0,0 0 0,0 0 0,0 0 0,0-1 0,0 1 0,0 0 0,0 0 0,0 0 0,0-1 0,0 1 0,0 0 0,0 0 0,0 0 0,0-1 0,0 1 0,0 0 0,0 0 0,0 0 0,-1-1 0,1 1 0,0 0 0,0 0 0,0 0 0,0 0 0,0-1 0,0 1 0,-1 0 0,1 0 0,0 0 0,0 0 0,0 0 0,-1 0 0,1 0 0,0-1 0,0 1 0,0 0 0,0 0 0,-1 0 0,-13 9 0,3 3 0,8-9 0,0 0 0,0 1 0,-1-2 0,1 1 0,0 0 0,-1-1 0,-4 3 0,6-4 0,1-1 0,0 0 0,0 1 0,0-1 0,0 0 0,0 0 0,0 0 0,-1 0 0,1 0 0,0-1 0,0 1 0,0 0 0,0 0 0,0-1 0,0 1 0,0-1 0,0 1 0,0-1 0,0 1 0,0-1 0,0 1 0,0-1 0,0 0 0,0 0 0,0 1 0,1-1 0,-1 0 0,0 0 0,1 0 0,-1 0 0,0 0 0,1 0 0,-1-2 0,-1-1 0,-1 0 0,0 0 0,1 0 0,-1 1 0,-1-1 0,1 1 0,0 0 0,-6-5 0,7 7 0,1 1 0,-1-1 0,0 1 0,1-1 0,-1 1 0,1 0 0,-1 0 0,0 0 0,1 0 0,-1 0 0,1 0 0,-1 0 0,0 0 0,1 0 0,-1 1 0,1-1 0,-1 1 0,0-1 0,1 1 0,0 0 0,-1-1 0,1 1 0,-1 0 0,1 0 0,0 0 0,-1 0 0,1 0 0,0 1 0,-2 1 0,-25 27 0,1 2 0,1 1 0,-30 50 0,-15 20 0,71-102 0,-1 0 0,1 0 0,-1-1 0,1 1 0,-1 0 0,1 0 0,-1 0 0,0-1 0,0 1 0,1 0 0,-1 0 0,0-1 0,0 1 0,0-1 0,1 1 0,-1-1 0,0 1 0,0-1 0,0 1 0,0-1 0,0 0 0,-1 1 0,1-2 0,1 0 0,0 0 0,-1 0 0,1 0 0,0 0 0,-1 0 0,1 0 0,0 0 0,0 0 0,0 1 0,0-1 0,0 0 0,0 0 0,0 0 0,0 0 0,1 0 0,-1-1 0,14-51 0,24-55 0,-36 101 0,-4 7 0,-8 13 0,-14 27 0,-232 447 0,253-480 0,-11 20 0,9-24 0,4-17 0,10-26 0,-7 34 0,0 0 0,0 0 0,-1 0 0,0 0 0,0-1 0,-1 1 0,0 0 0,0-1 0,-1-8 0,1 14 0,0 1 0,-1 0 0,1-1 0,0 1 0,0 0 0,0-1 0,-1 1 0,1 0 0,0 0 0,-1-1 0,1 1 0,0 0 0,-1 0 0,1 0 0,0-1 0,-1 1 0,1 0 0,0 0 0,-1 0 0,1 0 0,0 0 0,-1 0 0,1 0 0,-1 0 0,1 0 0,0 0 0,-1 0 0,1 0 0,0 0 0,-1 0 0,1 0 0,-1 0 0,1 0 0,0 0 0,-1 0 0,1 1 0,0-1 0,-1 0 0,1 0 0,0 0 0,-1 1 0,1-1 0,0 0 0,0 0 0,-1 1 0,1-1 0,-18 16 0,-14 21 0,2 2 0,2 1 0,-30 54 0,14-21 0,-199 348 0,198-335 0,34-74 0,10-12 0,1 0 0,0 0 0,0 0 0,0 0 0,-1 0 0,1 0 0,0 0 0,0 0 0,0 0 0,-1 0 0,1 0 0,0 0 0,0 0 0,0 0 0,0-1 0,-1 1 0,1 0 0,0 0 0,0 0 0,0 0 0,0 0 0,-1 0 0,1-1 0,0 1 0,0 0 0,0 0 0,0 0 0,0 0 0,0-1 0,0 1 0,-1 0 0,1 0 0,0 0 0,0 0 0,0-1 0,0 1 0,0 0 0,0 0 0,-1-29 0,4-8 0,2 1 0,1 1 0,2-1 0,2 1 0,16-41 0,-17 58 0,1 1 0,1 0 0,14-16 0,11-18 0,-14 14 0,-1-1 0,31-77 0,-40 90 0,-6 19 0,-5 19 0,-7 32 0,-1 0 0,-2 0 0,-2-1 0,-34 83 0,28-94 0,-2 0 0,-1-1 0,-1-2 0,-36 40 0,52-64 0,-16 21 0,-18 33 0,22-33 0,-32 40 0,32-44 0,0 1 0,-25 48 0,28-46 0,-1 0 0,-28 35 0,31-44 0,1-1 0,1 2 0,1-1 0,0 1 0,-12 37 0,-9 20 0,6-34 0,18-33 0,0 2 0,0-1 0,1 1 0,-5 16 0,2-4 0,2 0 0,0 0 0,2 1 0,1 0 0,-2 41 0,6-61 0,-1-1 0,0 1 0,1-1 0,-1 0 0,1 1 0,0-1 0,-1 0 0,1 0 0,1 1 0,-1-1 0,0 0 0,0 0 0,1 0 0,-1 0 0,1 0 0,-1-1 0,1 1 0,0 0 0,0-1 0,0 1 0,0-1 0,0 0 0,0 1 0,0-1 0,1 0 0,-1 0 0,0-1 0,0 1 0,1 0 0,-1-1 0,5 1 0,8 1 0,0-1 0,0-1 0,0 0 0,17-3 0,-4 1 0,56 1 0,31-1 0,-110 1 0,1 0 0,-1-1 0,0 1 0,0-1 0,0 0 0,0-1 0,0 1 0,0-1 0,-1 0 0,1 0 0,-1 0 0,0-1 0,0 1 0,0-1 0,4-5 0,7-9 0,-1-1 0,14-24 0,-12 17 0,68-128 0,-49 85 0,42-86 0,-72 143 0,-1 0 0,0 0 0,-1 0 0,0-1 0,0 1 0,-2-1 0,0 0 0,0 1 0,-2-25 0,0 25 0,0 0 0,1-1 0,1 1 0,0 0 0,0 0 0,2 0 0,-1 0 0,1 0 0,1 0 0,9-19 0,9-12 0,-3-2 0,-1 0 0,20-80 0,14-41 0,-11 64 0,82-149 0,-79 180 0,27-52 0,-64 110 0,-2 0 0,1-1 0,-2 1 0,0-1 0,0 0 0,-1-1 0,-1 1 0,-1 0 0,1-19 0,-1 7 0,2 1 0,1-1 0,1 1 0,1 0 0,1 0 0,1 1 0,14-29 0,-20 48 0,1 0 0,-2-1 0,1 1 0,0-1 0,-1 0 0,0 1 0,0-1 0,-1 0 0,0-10 0,0 14 0,-1 0 0,1 0 0,-1 0 0,1 0 0,-1 0 0,0 0 0,0 0 0,0 1 0,0-1 0,0 0 0,0 0 0,-1 1 0,1-1 0,0 1 0,-1-1 0,1 1 0,-1 0 0,0-1 0,1 1 0,-1 0 0,0 0 0,0 0 0,0 0 0,0 1 0,0-1 0,0 0 0,0 1 0,0 0 0,-3-1 0,0 0 0,0 1 0,0 0 0,0 0 0,0 0 0,0 1 0,0-1 0,0 1 0,1 1 0,-1-1 0,0 0 0,1 1 0,-1 0 0,1 0 0,-1 1 0,1-1 0,0 1 0,0 0 0,0 0 0,-5 5 0,-7 8 0,0 1 0,1 1 0,-12 20 0,-12 12 0,22-28 0,1 1 0,1 1 0,1 0 0,-20 47 0,-12 21 0,-9-2 0,-18 34 0,9-23 0,51-82 0,-1-1 0,-1 0 0,0-1 0,-28 24 0,28-26 0,1 2 0,0-1 0,2 2 0,0 0 0,0 0 0,2 1 0,-9 23 0,3-8 0,-24 34 0,3-8 0,2 2 0,-32 79 0,-39 137 0,88-229 0,-14 34 0,-34 110 0,64-168 0,2-25 0,0 1 0,0-1 0,0 0 0,1 0 0,-1 0 0,0 0 0,0 1 0,1-1 0,-1 0 0,0 0 0,0 0 0,1 0 0,-1 0 0,0 0 0,0 0 0,1 0 0,-1 1 0,0-1 0,0 0 0,1 0 0,-1 0 0,0 0 0,0 0 0,1-1 0,-1 1 0,0 0 0,0 0 0,1 0 0,-1 0 0,0 0 0,0 0 0,1 0 0,-1 0 0,0-1 0,0 1 0,1 0 0,-1 0 0,0 0 0,0 0 0,0-1 0,1 1 0,32-35 0,-23 24 0,58-59 0,-4-2 0,-3-3 0,63-99 0,-1-12 0,20-111 0,-94 185 0,-9 37 0,-24 47 0,18-41 0,17-55 0,41-110 0,-60 158 0,-22 55 0,12-38 0,6-10 0,-21 56 0,-1-1 0,0 0 0,-1 0 0,4-23 0,-9 37 0,0 0 0,0 0 0,0 1-1,0-1 1,0 0 0,0 0 0,0 0-1,0 0 1,0 0 0,0 0 0,0 0-1,0 0 1,0 0 0,0 0 0,0 0-1,0 0 1,-1 0 0,1 1 0,0-1-1,0 0 1,0 0 0,0 0 0,0 0-1,0 0 1,0 0 0,0 0 0,0 0 0,0 0-1,-1 0 1,1 0 0,0 0 0,0 0-1,0 0 1,0 0 0,0 0 0,0 0-1,0 0 1,0 0 0,0 0 0,-1 0-1,1 0 1,0-1 0,0 1 0,0 0-1,0 0 1,0 0 0,0 0 0,0 0-1,0 0 1,0 0 0,0 0 0,0 0 0,0 0-1,0 0 1,0 0 0,0 0 0,-1-1-1,1 1 1,0 0 0,0 0 0,0 0-1,0 0 1,0 0 0,0 0 0,0 0-1,0 0 1,0-1 0,-10 11 31,-10 13-1411,-1 8-5446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0:30.6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936 7454 24575,'45'0'0,"-1"2"0,64 11 0,66 17 0,-160-28 0,-1 0 0,1-1 0,0 0 0,0-1 0,0 0 0,0-1 0,0-1 0,0-1 0,-1 0 0,1 0 0,-1-1 0,0-1 0,0 0 0,0-1 0,20-13 0,-11 5 0,0 1 0,44-18 0,-49 24 0,0 0 0,0-1 0,-1-1 0,0-1 0,0 0 0,-1-2 0,17-15 0,-26 21 0,-1-1 0,0 0 0,0 0 0,-1 0 0,0-1 0,0 1 0,-1-1 0,0 0 0,0 0 0,-1 0 0,0-1 0,0 1 0,-1 0 0,0-1 0,0 1 0,-1-11 0,-1 12 0,1-1 0,-1 1 0,-1-1 0,1 1 0,-1-1 0,0 1 0,-1 0 0,0 0 0,0 0 0,-1 0 0,1 0 0,-1 1 0,-1 0 0,1-1 0,-1 2 0,0-1 0,-1 1 0,-8-7 0,13 10 0,-1 1 0,0 0 0,0 0 0,0 0 0,0 0 0,0 0 0,0 0 0,0 0 0,-1 1 0,1-1 0,0 1 0,0 0 0,0 0 0,-1-1 0,1 1 0,0 1 0,0-1 0,-1 0 0,-3 1 0,2 1 0,0 0 0,0-1 0,-1 1 0,1 1 0,1-1 0,-1 1 0,0-1 0,-5 6 0,9-8 0,0 1 0,-1-1 0,1 1 0,-1-1 0,1 0 0,0 1 0,-1-1 0,1 0 0,-1 1 0,1-1 0,-1 0 0,1 0 0,-1 1 0,1-1 0,-1 0 0,1 0 0,-1 0 0,0 0 0,1 0 0,-1 0 0,1 0 0,-1 0 0,1 0 0,-1 0 0,1 0 0,-1 0 0,0 0 0,0 0 0,-6-15 0,5-32 0,2 39 0,1-37 0,0 3 0,-1 0 0,-3 0 0,-1 0 0,-12-51 0,3 42 0,-14-47 0,5-2 0,-14-136 0,11 37 0,25 196 0,0 0 0,-1 1 0,0-1 0,1 0 0,-1 1 0,0-1 0,0 1 0,0-1 0,-1 1 0,1-1 0,0 1 0,-1 0 0,0 0 0,1 0 0,-1 0 0,0 0 0,0 0 0,0 0 0,-1 0 0,1 1 0,0-1 0,0 1 0,-1 0 0,1 0 0,-1 0 0,1 0 0,-6-1 0,-2 1 0,0 0 0,-1 1 0,1 1 0,-1 0 0,1 0 0,-12 3 0,7-1 0,0-1 0,-25 1 0,37-3 0,0 0 0,0 0 0,0-1 0,0 1 0,0-1 0,0 0 0,0 1 0,0-1 0,0-1 0,0 1 0,1 0 0,-1-1 0,0 1 0,1-1 0,-1 0 0,1 0 0,-4-4 0,1-2 0,0 0 0,1 0 0,0-1 0,1 1 0,0-1 0,0 0 0,1 0 0,-2-14 0,-10-30 0,-1 18 0,-2 2 0,-2 0 0,-37-51 0,-10-17 0,-13-24 0,-11-20 0,6 16 0,27 44 0,41 58 0,1-1 0,1 0 0,1-1 0,1-1 0,2 0 0,-8-42 0,9 31 0,2 0 0,1-1 0,0-56 0,9-17 0,-5-161 0,-21 130 0,15 106 0,-1 0 0,-3 1 0,0 0 0,-22-44 0,15 38 0,2-1 0,-15-62 0,27 71 0,1 0 0,2 0 0,4-55 0,0 18 0,4-20 0,4 0 0,32-138 0,-17 110 0,12-44 0,-19 98 0,-4-2 0,10-106 0,-23 162 0,-1 0 0,0 1 0,-1-1 0,0 0 0,-1 1 0,-1-1 0,-6-19 0,-9-21 0,9 25 0,-1 1 0,-20-37 0,-46-74 0,72 129 0,0 0 0,1 0 0,1-1 0,-1 0 0,2 1 0,-1-15 0,1 13 0,0 0 0,-1 0 0,-1 0 0,-5-17 0,-10-13 0,-2 2 0,-28-42 0,36 57 0,0-1 0,2-1 0,1 0 0,-10-49 0,14 45 0,1 1 0,1-56 0,-3-30 0,-50-217 0,44 221 0,1 5 0,9 92 0,0 0 0,2 0 0,0 0 0,0-1 0,2 1 0,-1 0 0,2 0 0,7-24 0,6-8 0,29-58 0,-42 96 0,-1-1 0,1 1 0,-1 0 0,-1-1 0,0 1 0,0-20 0,-1 22 0,0-1 0,0 0 0,1 1 0,-1-1 0,2 1 0,-1-1 0,1 1 0,1 0 0,-1-1 0,5-6 0,-7 13 0,1 0 0,-1 0 0,1 0 0,-1 1 0,1-1 0,-1 0 0,1 0 0,0 1 0,0-1 0,-1 0 0,1 1 0,0-1 0,0 1 0,0-1 0,0 1 0,1-1 0,-2 1 0,1 0 0,-1 0 0,0 0 0,1 0 0,-1 0 0,1 0 0,-1 0 0,0 0 0,1 1 0,-1-1 0,0 0 0,1 0 0,-1 0 0,0 1 0,1-1 0,-1 0 0,0 0 0,1 1 0,-1-1 0,0 0 0,0 0 0,1 1 0,-1-1 0,0 0 0,0 1 0,0-1 0,1 1 0,-1 1 0,1-1 0,0 1 0,-1 0 0,1 0 0,-1 0 0,0 0 0,1 0 0,-1 0 0,0 0 0,0-1 0,0 1 0,-1 0 0,1 0 0,-1 3 0,-2 1 0,-1-1 0,0 0 0,1 0 0,-2 0 0,1 0 0,0-1 0,-1 0 0,0 0 0,0 0 0,0-1 0,0 1 0,-1-1 0,-6 3 0,-24 16 0,12-2 0,18-14 0,-1 1 0,-1-1 0,1-1 0,-1 1 0,0-1 0,0-1 0,0 0 0,-1 0 0,0 0 0,1-1 0,-1 0 0,-15 2 0,15-4 0,6 0 0,-1-1 0,1 1 0,-1-1 0,1 1 0,-1-1 0,1-1 0,-1 1 0,1 0 0,0-1 0,-1 0 0,1 1 0,-6-3 0,9 2 0,0 0 0,0 0 0,0 0 0,-1 0 0,1 1 0,0-1 0,0 0 0,0 0 0,1 0 0,-1 0 0,0 0 0,0 0 0,0 1 0,1-1 0,-1 0 0,0 0 0,1 0 0,-1 1 0,1-1 0,-1 0 0,1 0 0,-1 1 0,1-1 0,-1 0 0,1 1 0,0-1 0,-1 1 0,2-2 0,20-19 0,-14 14 0,1 0 0,0 1 0,0 0 0,0 1 0,1 0 0,0 1 0,12-5 0,-16 7 0,0 0 0,0 1 0,1-1 0,-1 1 0,0 1 0,0-1 0,1 1 0,-1 0 0,0 0 0,0 1 0,1 0 0,-1 0 0,11 4 0,-15-4 0,1 0 0,-1 1 0,0 0 0,0-1 0,0 1 0,0 0 0,0 0 0,0 0 0,0 0 0,-1 1 0,1-1 0,-1 0 0,0 1 0,1-1 0,-1 1 0,0-1 0,-1 1 0,2 3 0,9 59 0,-6-29 0,-1-14 0,0-3 0,0 0 0,0 0 0,2-1 0,1 1 0,0-1 0,1 0 0,13 21 0,-16-32 0,0 1 0,-1-1 0,0 1 0,-1 0 0,1 0 0,-1 0 0,-1 0 0,3 15 0,-2 2 0,0 42 0,-2-19 0,-1-46 0,0-1 0,0 1 0,0 0 0,1-1 0,-1 1 0,0 0 0,1 0 0,-1-1 0,1 1 0,-1-1 0,1 1 0,0 0 0,-1-1 0,1 1 0,0-1 0,0 0 0,0 1 0,0-1 0,2 2 0,-2-3 0,0 1 0,0-1 0,0 0 0,0 0 0,0 1 0,0-1 0,0 0 0,0 0 0,0 0 0,0 0 0,0 0 0,0 0 0,1 0 0,-1-1 0,0 1 0,0 0 0,0 0 0,0-1 0,0 1 0,0-1 0,-1 1 0,3-2 0,1-1 0,1 0 0,-1 0 0,0-1 0,0 0 0,0 0 0,0 0 0,-1 0 0,1-1 0,-1 0 0,4-7 0,-6 9 0,0 1 0,1 0 0,-1-1 0,0 1 0,0 0 0,0-1 0,0 1 0,-1-1 0,1 0 0,-1 1 0,1-1 0,-1 0 0,0 1 0,0-1 0,-1-5 0,1 8 0,0 0 0,0 0 0,-1 0 0,1 0 0,0 0 0,0 0 0,-1 0 0,1 0 0,0 0 0,0 0 0,-1-1 0,1 1 0,0 0 0,0 0 0,-1 1 0,1-1 0,0 0 0,0 0 0,-1 0 0,1 0 0,0 0 0,0 0 0,-1 0 0,1 0 0,0 0 0,0 0 0,0 1 0,-1-1 0,1 0 0,0 0 0,0 0 0,0 1 0,-1-1 0,1 0 0,0 0 0,0 0 0,0 1 0,0-1 0,0 0 0,0 0 0,0 0 0,-1 1 0,1-1 0,0 0 0,0 0 0,0 1 0,0-1 0,0 1 0,-6 14 0,5-14 0,-18 45 0,12-31 0,1-1 0,0 1 0,1 0 0,1 0 0,-4 25 0,-28 196 0,21-157 0,3 0 0,-1 86 0,0 175 0,1 13 0,13-267 0,19 131 0,-19-205 0,1-2 0,0 1 0,1 0 0,0 0 0,1-1 0,0 1 0,8 12 0,-3-2 0,0 1 0,-2 0 0,-1 0 0,0 0 0,-2 1 0,-1-1 0,0 1 0,-2 35 0,13 135 0,-10-162 0,2-1 0,1 1 0,1-2 0,16 39 0,-20-62 0,0 0 0,0 0 0,0 0 0,1 0 0,0-1 0,0 0 0,0 0 0,12 8 0,16 17 0,40 36 0,2 4 0,-72-67 0,0 0 0,0 1 0,1-1 0,-1 0 0,1-1 0,0 1 0,0 0 0,5 1 0,-8-3 0,0-1 0,0 0 0,0 0 0,0 0 0,0 1 0,0-1 0,0 0 0,0 0 0,0 0 0,0-1 0,0 1 0,0 0 0,0 0 0,0 0 0,0-1 0,0 1 0,0 0 0,0-1 0,0 1 0,0-1 0,0 0 0,0 1 0,-1-1 0,1 1 0,0-1 0,0 0 0,-1 0 0,1 1 0,0-1 0,-1 0 0,1 0 0,-1 0 0,1 0 0,-1 0 0,1 0 0,-1 0 0,0 0 0,0 0 0,1 0 0,-1 0 0,0 0 0,0-2 0,4-18 0,-1-1 0,-1 1 0,-2-1 0,-2-43 0,1 58 0,1 221 0,-2-83 0,2-116 0,-1 73 0,4-1 0,24 154 0,20 62 0,-36-237 0,0 18 0,14 125 0,-14-145 0,5 116 0,-17-126 0,-2 0 0,-14 82 0,4-61 0,-3 110 0,14 79 0,2-157 0,1-87 0,1-1 0,0 1 0,2 0 0,0-1 0,9 25 0,43 94 0,4 15 0,-47-98 0,8 70 0,11 44 0,-26-141 0,-2-1 0,0 1 0,-2 0 0,-1 0 0,-4 40 0,-25 138 0,-46 88 0,39-173 0,30-104 0,2 0 0,-3 25 0,5-38 0,1 1 0,-1-1 0,1 0 0,1 1 0,-1-1 0,1 1 0,-1-1 0,1 0 0,0 1 0,1-1 0,-1 0 0,1 0 0,0 0 0,3 6 0,-4-9 0,0 0 0,0 0 0,0 0 0,0-1 0,0 1 0,0 0 0,0 0 0,0-1 0,0 1 0,1-1 0,-1 1 0,0-1 0,0 1 0,0-1 0,1 0 0,-1 1 0,0-1 0,1 0 0,-1 0 0,0 0 0,0 0 0,1 0 0,-1 0 0,0-1 0,1 1 0,-1 0 0,0-1 0,0 1 0,0 0 0,1-1 0,-1 0 0,0 1 0,0-1 0,0 0 0,2-1 0,4-4 0,1 0 0,-1 0 0,12-15 0,-7 9 0,16-15 0,-1-1 0,-1-2 0,-1 0 0,-1-2 0,-2-1 0,32-64 0,-34 52 0,-2 0 0,-1-2 0,-3 0 0,-2-1 0,-2 0 0,-2-1 0,2-76 0,-11-172 0,-1 106 0,2 177 0,1 0 0,-1 0 0,0 0 0,-1 0 0,-1 0 0,0 1 0,-1-1 0,-5-17 0,6 33 0,1-1 0,0 1 0,0 0 0,0 0 0,0 0 0,0 0 0,0 0 0,0 0 0,0 0 0,1 0 0,-1 3 0,-69 375 0,-12 52 0,57-319 0,-17 70 0,41-181 0,-1 5 0,0 1 0,0-1 0,1 1 0,0 0 0,-1 10 0,2-17 0,0 1 0,1 0 0,-1 0 0,0-1 0,1 1 0,-1 0 0,1-1 0,-1 1 0,1-1 0,0 1 0,-1-1 0,1 1 0,0-1 0,0 1 0,0-1 0,0 0 0,0 1 0,1-1 0,-1 0 0,0 0 0,1 0 0,-1 0 0,1 0 0,-1 0 0,1 0 0,-1-1 0,1 1 0,-1 0 0,1-1 0,2 1 0,12 2 0,-1-2 0,0 0 0,1 0 0,-1-1 0,25-4 0,-23 2 0,1 1 0,-1 0 0,0 1 0,22 4 0,-17 0 0,-11-1 0,0-1 0,0-1 0,16 1 0,-23-2 0,0-1 0,0 1 0,0-1 0,0 0 0,0 0 0,0 0 0,0-1 0,0 1 0,0-1 0,0 0 0,-1 0 0,7-5 0,-4 3 0,1-1 0,-1 0 0,0 0 0,-1 0 0,1-1 0,-1 0 0,0 0 0,0 0 0,-1-1 0,0 1 0,0-1 0,0 0 0,-1-1 0,0 1 0,-1-1 0,1 1 0,-1-1 0,-1 1 0,0-1 0,0 0 0,0 0 0,-1 0 0,0 0 0,-1 0 0,0 0 0,0 1 0,0-1 0,-1 0 0,0 1 0,-7-15 0,2 5 0,-1 0 0,-2 1 0,-17-26 0,15 26 0,2-1 0,-17-34 0,14 13 0,1-1 0,-9-61 0,5 23 0,8 40 0,-90-435 0,84 388 0,4 8 0,-5 1 0,-46-144 0,53 198 0,1 1 0,1-1 0,1 0 0,0 0 0,2-1 0,-2-37 0,4 22 0,-2-1 0,-1 0 0,-2 1 0,-2 0 0,-1 0 0,-2 1 0,-18-41 0,-54-95 0,-46-109 0,41 5 0,63 188 0,-2 8 0,16 50 0,1-1 0,-8-42 0,-2-53 0,-36-179 0,29 201 0,13 56 0,2-1 0,-9-80 0,17 98 0,-1-1 0,-11-35 0,8 40 0,2-1 0,1 0 0,-2-38 0,6 22 0,-1 9 0,2-1 0,1 1 0,6-37 0,-3 62 0,-1 1 0,1 0 0,0 0 0,1 0 0,0 0 0,1 1 0,0 0 0,0 0 0,0 0 0,1 1 0,11-9 0,-8 5 0,1 1 0,-2-1 0,1-1 0,8-15 0,-16 23 0,1-1 0,-1 0 0,0 1 0,-1-1 0,1 0 0,-1 0 0,0 0 0,0-1 0,-1 1 0,0 0 0,1 0 0,-2 0 0,1 0 0,-1-1 0,1 1 0,-3-5 0,-72-206 0,29 95 0,36 92 0,-10-33 0,-3 1 0,-2 1 0,-40-65 0,23 62 0,26 40 0,1 0 0,1 0 0,1-1 0,-13-32 0,11 9 0,1-1 0,-11-80 0,14 71 0,6 36 0,2 0 0,-2-29 0,6-328 0,5 316 0,20-85 0,-10 67 0,-14 71 0,1 0 0,1 0 0,0 1 0,0-1 0,0 1 0,1 0 0,0 0 0,1 1 0,0 0 0,10-11 0,-7 9 0,-1-1 0,0 0 0,0-1 0,10-20 0,69-182 0,-85 211-1365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0:44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391 150 24575,'1'3'0,"-1"-1"0,1 0 0,0 1 0,0-1 0,0 0 0,0 1 0,0-1 0,0 0 0,1 0 0,-1 0 0,1 0 0,0 0 0,2 2 0,29 27 0,-24-23 0,36 37 0,43 55 0,-45-49 0,114 125 0,-110-114 0,-37-46 0,1 0 0,1-1 0,18 18 0,125 126 0,-149-152 0,1 0 0,0-1 0,0 0 0,1 0 0,15 9 0,-21-13 0,0-1 0,0-1 0,-1 1 0,1 0 0,0 0 0,0-1 0,0 1 0,0-1 0,0 1 0,0-1 0,0 0 0,0 0 0,0 0 0,0 0 0,0 0 0,0 0 0,0 0 0,0-1 0,0 1 0,0-1 0,0 0 0,0 1 0,0-1 0,-1 0 0,1 0 0,0 0 0,0 0 0,-1-1 0,1 1 0,-1 0 0,1-1 0,-1 1 0,2-3 0,3-6 0,-1 0 0,0 0 0,-1-1 0,0 1 0,-1-1 0,0 0 0,-1 0 0,0 0 0,-1 0 0,0 0 0,0-1 0,-1 1 0,-2-12 0,1 20 0,1-1 0,-1 0 0,0 1 0,0-1 0,-1 1 0,1-1 0,-1 1 0,0 0 0,0 0 0,0 0 0,0 0 0,0 0 0,-5-4 0,-42-34 0,6 6 0,26 15 0,-23-37 0,28 38 0,-1 1 0,-26-28 0,23 32 0,0 1 0,-1 1 0,-1 1 0,0 0 0,-26-11 0,26 13 0,-1 0 0,2-1 0,-1-1 0,2-1 0,-27-22 0,34 25 0,-2 1 0,1 0 0,-1 1 0,-15-8 0,-28-20 0,48 31 0,0-1 0,-1 2 0,0-1 0,0 1 0,0 0 0,0 0 0,-1 1 0,1 0 0,-1 0 0,-13-1 0,-9 1 0,-43 2 0,33 1 0,18-1 0,3 0 0,0 0 0,1-1 0,-35-7 0,44 3 0,19 1 0,20 0 0,58 2 0,-60 3 0,0-1 0,0-2 0,0 0 0,0-2 0,0-2 0,44-13 0,-69 17 0,0 1 0,1 0 0,-1 0 0,1 0 0,-1 0 0,1 0 0,-1 1 0,1-1 0,0 1 0,-1 0 0,1 0 0,0 1 0,-1-1 0,1 1 0,-1-1 0,1 1 0,-1 0 0,1 1 0,4 1 0,-2 2 0,0-1 0,-1 1 0,0 0 0,0 0 0,0 0 0,0 1 0,-1-1 0,0 1 0,3 7 0,85 111 0,-61-86 0,49 80 0,-73-102 0,0-1 0,6 21 0,-8-19 0,1 0 0,10 17 0,-4-15 0,2 0 0,-1-1 0,2-1 0,0-1 0,23 20 0,-19-20 0,-1 2 0,-1 0 0,29 41 0,-23-27 0,1-2 0,2 0 0,1-1 0,49 39 0,27 30 0,-26-14 0,79 79 0,-39-33 0,-55-57 0,-51-63 0,0 0 0,0-1 0,24 15 0,-23-16 0,-1 0 0,1 0 0,-1 2 0,14 14 0,28 32 0,59 50 0,-109-103 0,50 40 0,-38-32 0,0 1 0,0 1 0,-1 0 0,-1 1 0,16 21 0,-18-19 0,15 23 0,26 50 0,-25-39 0,19 41 0,-34-60 0,2 0 0,1-2 0,1 0 0,1 0 0,2-2 0,37 43 0,43 53 0,-29-32 0,-47-64 0,-7-9 0,-1 0 0,25 41 0,-33-50 0,-1 0 0,2 0 0,-1 0 0,1-1 0,0 0 0,12 8 0,-9-7 0,0 0 0,-1 1 0,13 16 0,-16-17 0,1-2 0,-1 1 0,1-1 0,0 0 0,1 0 0,0-1 0,0 0 0,0-1 0,0 0 0,1-1 0,0 0 0,21 6 0,-25-8 0,0 0 0,1-1 0,-1 0 0,1 0 0,0 0 0,-1-1 0,1 0 0,-1 0 0,1-1 0,0 0 0,-1 0 0,1 0 0,-1-1 0,0 0 0,1 0 0,-1-1 0,0 0 0,0 0 0,0 0 0,-1-1 0,1 0 0,4-4 0,-6 3 0,0 0 0,-1-1 0,1 1 0,-1-1 0,-1 0 0,1 0 0,-1 0 0,0 0 0,0-1 0,-1 1 0,0 0 0,0-1 0,0 1 0,-1-13 0,0 4 0,-1-1 0,0 1 0,-1 0 0,-1 0 0,-6-19 0,3 21 0,-1 1 0,0 0 0,0 0 0,-1 0 0,-1 1 0,-16-18 0,6 8 0,-251-284 0,254 286 0,1 0 0,-16-25 0,19 25 0,-1 0 0,-28-30 0,-136-146 0,2 3 0,163 182 0,0 0 0,-27-17 0,27 20 0,0-1 0,1 0 0,0 0 0,-17-19 0,-23-33 0,16 17 0,-57-55 0,-168-164 0,138 128 0,-3-8 0,-4-3 0,83 92 0,21 24 0,-1 1 0,-1 0 0,-1 2 0,-34-24 0,-249-192 0,204 159 0,45 32 0,23 20 0,-42-43 0,74 68 0,0 0 0,0 0 0,-1 0 0,0 1 0,0 0 0,0 1 0,-1 0 0,1 0 0,-1 1 0,-15-4 0,-10 0 0,-55-5 0,20 3 0,-242-64 0,304 71 0,-1-1 0,0 1 0,1 0 0,-1 1 0,0 0 0,0 0 0,0 0 0,0 1 0,0 1 0,-15 1 0,23-2 0,-1 0 0,1 1 0,0-1 0,-1 0 0,1 0 0,0 0 0,-1 0 0,1 0 0,0 0 0,0 1 0,-1-1 0,1 0 0,0 0 0,0 0 0,-1 0 0,1 1 0,0-1 0,0 0 0,0 0 0,-1 1 0,1-1 0,0 0 0,0 1 0,0-1 0,0 0 0,0 0 0,0 1 0,-1-1 0,1 0 0,0 1 0,0-1 0,0 0 0,0 1 0,0-1 0,0 0 0,0 0 0,0 1 0,10 10 0,20 5 0,-6-7-115,2 0 239,37 19 1,-55-23-312,1 0-1,-1 1 1,0 0 0,-1 0-1,1 0 1,-1 1-1,12 15 1,5 14-6639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1:34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395 644 24575,'-1'-1'0,"1"0"0,-1 0 0,1 0 0,-1 0 0,1 0 0,-1 0 0,0 0 0,1 0 0,-1 0 0,0 0 0,0 0 0,0 1 0,0-1 0,1 0 0,-1 0 0,0 1 0,0-1 0,-1 1 0,1-1 0,0 1 0,0-1 0,0 1 0,0 0 0,0 0 0,0-1 0,-1 1 0,-1 0 0,-37-4 0,35 3 0,-9 1 0,0-2 0,0 1 0,0-2 0,1 0 0,-1-1 0,1 0 0,-15-7 0,25 9 0,1 0 0,-1 0 0,1-1 0,-1 1 0,1-1 0,0 1 0,0-1 0,0 0 0,1 0 0,-1 0 0,1 0 0,-1 0 0,1 0 0,0 0 0,0-1 0,1 1 0,-1 0 0,1 0 0,-1-5 0,0-11 0,1 1 0,2-26 0,0 17 0,-2-16 0,-1 33 0,0-1 0,1 0 0,0 1 0,1-1 0,0 0 0,1 1 0,0-1 0,1 1 0,6-17 0,1 10 0,0 1 0,1 0 0,0 0 0,2 2 0,-1-1 0,2 2 0,0-1 0,0 2 0,2 0 0,-1 1 0,1 0 0,1 1 0,28-12 0,-5 0 0,-34 17 0,1 1 0,0 0 0,0 0 0,0 1 0,0 0 0,1 0 0,-1 1 0,13-3 0,-11 4 0,0 0 0,0 0 0,0 1 0,0 0 0,0 1 0,9 1 0,-14-1 0,-1 0 0,1 0 0,-1 1 0,0-1 0,0 1 0,0-1 0,0 1 0,0 0 0,0 1 0,0-1 0,0 0 0,-1 1 0,0-1 0,1 1 0,-1 0 0,0 0 0,0 0 0,1 3 0,4 5 0,-1 0 0,0 0 0,-1 0 0,-1 1 0,1 0 0,-2 0 0,0 0 0,0 0 0,-1 1 0,0 23 0,-1 7 0,-4 137 0,1-171 0,1 0 0,-1-1 0,-1 1 0,1-1 0,-2 1 0,1-1 0,-1 0 0,0 0 0,-1-1 0,0 1 0,0-1 0,0 0 0,-12 11 0,4-6 0,-1 0 0,0-1 0,-1 0 0,0-1 0,-29 14 0,30-18 0,0-1 0,0-1 0,-24 5 0,-26 7 0,57-14 0,0 1 0,-1-1 0,1-1 0,0 1 0,-1-1 0,1-1 0,-1 0 0,0 0 0,-14-2 0,9 0 0,0-2 0,0 0 0,0 0 0,-20-10 0,-14-4 0,39 17 0,1-2 0,-1 1 0,1-1 0,0 0 0,0-1 0,0 1 0,0-1 0,0-1 0,-9-8 0,5 2 0,4 5 0,0-1 0,1 0 0,0 0 0,0 0 0,0-1 0,-5-11 0,10 16 0,-1 0 0,2-1 0,-1 1 0,0-1 0,1 1 0,-1-1 0,1 1 0,0 0 0,0-1 0,0 1 0,1-1 0,-1 1 0,1-1 0,0 1 0,0 0 0,0-1 0,0 1 0,1 0 0,-1 0 0,1 0 0,3-5 0,14-21 0,36-39 0,2-4 0,-34 43 0,2 1 0,1 1 0,0 2 0,2 0 0,1 2 0,58-36 0,-83 57 0,0-1 0,0 1 0,1 0 0,-1 0 0,1 0 0,-1 0 0,1 1 0,-1 0 0,1 0 0,0 0 0,0 1 0,0-1 0,5 1 0,-7 1 0,1-1 0,-1 1 0,0 0 0,0 0 0,0 1 0,0-1 0,0 0 0,0 1 0,-1 0 0,1 0 0,0 0 0,-1 0 0,1 0 0,-1 0 0,0 1 0,0-1 0,0 1 0,0-1 0,0 1 0,1 4 0,8 13 0,0 1 0,-2 1 0,-1 0 0,0 0 0,-2 1 0,0-1 0,2 32 0,-2 13 0,-4 82 0,-6-127 0,4-22 0,0 0 0,0 0 0,0 0 0,-1 0 0,1 0 0,0 0 0,0 0 0,0 0 0,-1 0 0,1 0 0,0 0 0,0 0 0,-1 0 0,1 0 0,0 0 0,0 0 0,0 0 0,-1 0 0,1 0 0,0 0 0,0 0 0,0 0 0,-1 0 0,1-1 0,0 1 0,0 0 0,0 0 0,0 0 0,0 0 0,-1 0 0,1-1 0,0 1 0,0 0 0,0 0 0,0 0 0,0-1 0,0 1 0,0 0 0,-1 0 0,1 0 0,0-1 0,0 1 0,0 0 0,-2-5 0,0 1 0,0-1 0,1 1 0,-1-1 0,1 0 0,-1-5 0,0-17 0,1-50 0,1 67 0,1 0 0,0 0 0,1 0 0,0 0 0,1 0 0,0 0 0,1 1 0,4-10 0,-8 18 0,0 0 0,0 1 0,1-1 0,-1 1 0,0-1 0,0 1 0,1-1 0,-1 1 0,0-1 0,1 1 0,-1-1 0,1 1 0,-1 0 0,0-1 0,1 1 0,-1-1 0,1 1 0,-1 0 0,1-1 0,-1 1 0,1 0 0,-1 0 0,1 0 0,-1-1 0,1 1 0,0 0 0,-1 0 0,1 0 0,7 13 0,-7 25 0,-2-33 0,-1 0 0,0 0 0,-1-1 0,1 1 0,-1-1 0,0 1 0,0-1 0,0 0 0,-1 0 0,1 0 0,-1-1 0,0 1 0,0-1 0,-1 0 0,1 0 0,0 0 0,-1-1 0,0 1 0,0-1 0,1 0 0,-1-1 0,0 1 0,-1-1 0,-7 1 0,1 0 0,0 0 0,0-1 0,0-1 0,0 0 0,0-1 0,0 0 0,0-1 0,0 0 0,-20-6 0,30 7 0,-1 1 0,1-1 0,0 0 0,0 0 0,0 0 0,0 0 0,0-1 0,0 1 0,0 0 0,0-1 0,0 1 0,0-1 0,1 0 0,-1 1 0,1-1 0,-1 0 0,1 0 0,0 0 0,0 0 0,-1-3 0,1 3 0,1 0 0,0-1 0,0 1 0,0 0 0,0 0 0,0-1 0,0 1 0,1 0 0,-1 0 0,1 0 0,0-1 0,-1 1 0,1 0 0,0 0 0,0 0 0,0 0 0,2-2 0,3-3 0,0 0 0,0 0 0,0 0 0,1 1 0,0 0 0,0 0 0,0 1 0,1 0 0,9-4 0,-11 5 0,1 1 0,-1 1 0,1-1 0,0 1 0,0 0 0,0 1 0,0 0 0,0 0 0,0 0 0,1 1 0,10 1 0,-12 0 0,0 0 0,-1 1 0,1-1 0,-1 1 0,0 1 0,0-1 0,0 1 0,0 0 0,0 0 0,0 0 0,-1 1 0,1-1 0,-1 1 0,0 0 0,4 6 0,-3-5 0,7 9 0,0 0 0,-1 0 0,0 1 0,-1 0 0,-1 1 0,-1 0 0,9 23 0,-10-15 0,-1 0 0,-1 1 0,-1 0 0,-1 0 0,-1 44 0,-2-64 0,0 3 0,0 0 0,0 0 0,-1 0 0,0 0 0,0 0 0,-4 10 0,4-16 0,0-1 0,0 1 0,1-1 0,-1 1 0,-1-1 0,1 1 0,0-1 0,0 0 0,0 1 0,-1-1 0,1 0 0,0 0 0,-1 0 0,1 0 0,-1 0 0,0 0 0,1-1 0,-1 1 0,0 0 0,1-1 0,-1 1 0,0-1 0,0 0 0,1 0 0,-1 0 0,0 1 0,0-1 0,1-1 0,-1 1 0,0 0 0,0 0 0,0-1 0,1 1 0,-4-2 0,-29-8 0,-53-24 0,23 9 0,40 14 0,0-1 0,1 0 0,1-2 0,0-1 0,-29-25 0,27 21 0,7 7 0,-1 1 0,0 1 0,-20-8 0,18 9 0,1-1 0,-26-18 0,43 26 0,0 1 0,0-1 0,0 0 0,0-1 0,0 1 0,0 0 0,0 0 0,1-1 0,-1 1 0,1-1 0,0 0 0,-1 1 0,1-1 0,0 0 0,1 0 0,-1 1 0,1-1 0,-1 0 0,1 0 0,0 0 0,0 0 0,0 0 0,0 0 0,0 0 0,1 1 0,-1-1 0,1 0 0,0 0 0,0 0 0,0 1 0,2-4 0,5-10 0,0 1 0,1 0 0,1 0 0,14-15 0,-4 3 0,-5 5 0,-4 4 0,2 1 0,23-26 0,-32 38 0,1 1 0,-1 0 0,1 0 0,0 1 0,0 0 0,0-1 0,1 2 0,-1-1 0,1 1 0,-1-1 0,1 2 0,0-1 0,11-1 0,-2 0 0,0 0 0,0-1 0,0 0 0,-1-1 0,20-10 0,4-1 0,-35 15 0,-1 0 0,1 0 0,0 0 0,0 1 0,-1-1 0,1 1 0,0 0 0,0-1 0,0 1 0,0 0 0,0 1 0,-1-1 0,1 0 0,0 1 0,0 0 0,-1 0 0,1 0 0,0 0 0,-1 0 0,1 0 0,-1 1 0,1-1 0,-1 1 0,0-1 0,1 1 0,-1 0 0,0 0 0,2 3 0,4 5 0,-1 0 0,0 1 0,-1 0 0,0 1 0,5 11 0,-4-6 0,2 2 0,-2 1 0,-1-1 0,0 1 0,-1 1 0,-2-1 0,2 24 0,-2 126 0,-5-95 0,3-69 0,-1-1 0,-1 1 0,1 0 0,-1-1 0,0 1 0,0-1 0,-1 1 0,0-1 0,1 0 0,-5 7 0,4-9 0,0-1 0,0 1 0,0-1 0,0 0 0,0 1 0,-1-1 0,1-1 0,-1 1 0,1 0 0,-1 0 0,0-1 0,0 0 0,1 1 0,-1-1 0,0 0 0,0-1 0,0 1 0,0 0 0,-1-1 0,-2 1 0,-23 2 0,-1 1 0,1 1 0,-35 12 0,52-13 0,0-1 0,0 0 0,0-1 0,0 0 0,0-1 0,0 0 0,-21-2 0,29 1 0,1-1 0,-1 1 0,1-1 0,-1 0 0,1 0 0,0 0 0,-1 0 0,1 0 0,0-1 0,0 1 0,0-1 0,0 0 0,0 0 0,0 0 0,0-1 0,1 1 0,-1 0 0,1-1 0,0 0 0,0 0 0,0 0 0,0 1 0,0-2 0,0 1 0,1 0 0,0 0 0,-1 0 0,1-1 0,0 1 0,0-6 0,-3-13 0,-1 1 0,-12-32 0,4 14 0,12 36 0,0 0 0,1 0 0,-1 0 0,1 0 0,0-1 0,0 1 0,0 0 0,0 0 0,0 0 0,1 0 0,-1 0 0,1-1 0,0 1 0,2-5 0,26-38 0,-2 2 0,-26 42-59,0 0 0,-1 0-1,1 0 1,0 0-1,0 1 1,1-1 0,-1 0-1,0 0 1,1 1 0,-1-1-1,1 0 1,-1 1 0,1 0-1,0-1 1,-1 1 0,1 0-1,0 0 1,0 0-1,0 0 1,0 0 0,0 0-1,3 0 1,10 0-6767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1:41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104 399 24575,'0'-3'0,"0"0"0,0-1 0,0 1 0,1 0 0,-1 0 0,1-1 0,-1 1 0,1 0 0,0 0 0,0 0 0,1 0 0,-1 0 0,1 0 0,-1 0 0,5-5 0,-3 6 0,0 0 0,0 0 0,0 0 0,0 0 0,0 0 0,1 1 0,-1-1 0,1 1 0,-1 0 0,1 0 0,0 0 0,-1 1 0,1-1 0,4 1 0,2-1 0,0 1 0,1 1 0,-1 0 0,0 0 0,0 1 0,0 0 0,0 1 0,0 0 0,0 0 0,11 7 0,19 5 0,4-4 0,-35-10 0,-1 1 0,0 0 0,0 0 0,0 1 0,0 0 0,14 7 0,-20-8 0,0-1 0,0 1 0,0 0 0,0 0 0,-1 0 0,1 0 0,-1 0 0,1 0 0,-1 0 0,0 1 0,0-1 0,0 0 0,0 1 0,0-1 0,0 1 0,-1-1 0,1 1 0,-1-1 0,0 1 0,0-1 0,0 1 0,0 0 0,0-1 0,0 1 0,-1-1 0,1 1 0,-2 4 0,1-4 0,0 1 0,0 0 0,-1-1 0,1 1 0,-1 0 0,1-1 0,-1 0 0,0 1 0,0-1 0,-1 0 0,1 0 0,-1 0 0,1-1 0,-1 1 0,0-1 0,0 1 0,0-1 0,-1 0 0,1 0 0,0 0 0,-1-1 0,1 1 0,-1-1 0,1 1 0,-1-1 0,0-1 0,0 1 0,0 0 0,1-1 0,-1 0 0,0 0 0,0 0 0,0 0 0,1-1 0,-1 1 0,0-1 0,0 0 0,1 0 0,-1 0 0,0-1 0,1 1 0,0-1 0,-1 0 0,1 0 0,0 0 0,0-1 0,0 1 0,0-1 0,0 1 0,1-1 0,-1 0 0,-3-5 0,-106-157 0,110 163 0,0-1 0,1 0 0,-1 0 0,1 1 0,0-1 0,-1 0 0,1 0 0,0 0 0,1 0 0,-1 0 0,0-1 0,1 1 0,0 0 0,0 0 0,0 0 0,1-6 0,0 7 0,0-1 0,0 0 0,0 0 0,1 1 0,-1-1 0,1 1 0,0-1 0,-1 1 0,1 0 0,0-1 0,1 1 0,-1 0 0,0 1 0,1-1 0,-1 0 0,1 1 0,3-3 0,16-6 0,0 0 0,0 1 0,1 1 0,0 1 0,0 2 0,1 0 0,-1 1 0,1 2 0,0 0 0,0 1 0,48 6 0,-65-4 0,0 0 0,0 0 0,0 1 0,0 0 0,0 0 0,0 1 0,0 0 0,-1 0 0,0 1 0,1-1 0,-1 1 0,-1 1 0,1-1 0,0 1 0,-1 0 0,0 0 0,0 1 0,-1 0 0,0-1 0,0 1 0,0 1 0,0-1 0,-1 1 0,0-1 0,-1 1 0,1 0 0,-1 0 0,-1 0 0,2 11 0,-2-7 0,-2 0 0,1 0 0,-1 0 0,-1-1 0,0 1 0,-1 0 0,0-1 0,0 1 0,-9 17 0,-3-1 0,-2 0 0,-19 26 0,19-31 0,15-18 0,0-1 0,-1 1 0,0-1 0,1 0 0,-1 0 0,-1 0 0,1 0 0,0 0 0,-1-1 0,1 0 0,-1 0 0,0 0 0,0 0 0,1 0 0,-1-1 0,-1 1 0,1-1 0,0 0 0,0 0 0,0-1 0,0 0 0,-1 1 0,1-1 0,0 0 0,0-1 0,-1 1 0,1-1 0,0 0 0,0 0 0,0 0 0,0-1 0,0 1 0,-5-3 0,-10-7 0,0-1 0,0 0 0,1-1 0,1-1 0,-17-17 0,14 14 0,-8-7 0,4 4 0,1-1 0,-31-37 0,47 50 0,1-1 0,0 0 0,0 0 0,1-1 0,1 1 0,0-1 0,0 0 0,1-1 0,0 1 0,0 0 0,0-15 0,1 8 0,0 0 0,2 0 0,0 0 0,1 0 0,1 0 0,0 1 0,6-22 0,-6 32 0,0 1 0,0 0 0,0 0 0,1 0 0,0 0 0,0 0 0,0 0 0,0 1 0,1-1 0,0 1 0,0 0 0,0 0 0,0 1 0,1-1 0,-1 1 0,1 0 0,0 0 0,0 0 0,0 1 0,0 0 0,1 0 0,-1 0 0,1 1 0,-1-1 0,8 0 0,-7 2 0,-1-1 0,1 1 0,0 0 0,0 0 0,0 0 0,0 1 0,0 0 0,0 0 0,0 1 0,-1 0 0,8 3 0,2 2 0,-1 1 0,24 19 0,-34-25 0,21 9 0,-24-11 0,-1 0 0,1 1 0,-1-1 0,1 0 0,-1 0 0,1 0 0,-1 0 0,1 0 0,-1 0 0,1 1 0,-1-1 0,0 0 0,1-1 0,-1 1 0,1 0 0,-1 0 0,1 0 0,-1 0 0,1 0 0,-1 0 0,1 0 0,-1-1 0,1 1 0,-1 0 0,0 0 0,1-1 0,-1 1 0,1 0 0,-1-1 0,0 1 0,1 0 0,-1-1 0,0 1 0,1-1 0,-1 1 0,0 0 0,0-1 0,0 1 0,1-1 0,-1 1 0,0-1 0,0 1 0,0-1 0,0 1 0,0-1 0,0 1 0,0-1 0,0 1 0,0-1 0,0 1 0,0-1 0,0-1 0,-1 1 0,1 0 0,-1 0 0,0 0 0,1 0 0,-1 0 0,0 0 0,0 0 0,1 0 0,-1 0 0,0 0 0,0 0 0,0 1 0,0-1 0,0 0 0,-1 1 0,1-1 0,0 1 0,0-1 0,0 1 0,0-1 0,-2 1 0,-35-9 0,19 5 0,-6-3 0,-1 2 0,-1 0 0,1 2 0,0 1 0,-1 1 0,-48 4 0,70-2 0,1 1 0,-1-1 0,1 0 0,0 1 0,-1 0 0,1 0 0,0 0 0,0 1 0,0-1 0,1 1 0,-1 0 0,1 0 0,-1 1 0,1-1 0,0 0 0,0 1 0,1 0 0,-1 0 0,1 0 0,0 0 0,0 0 0,-3 7 0,-3 11 0,1 0 0,0 0 0,-3 26 0,9-41 0,-5 23 0,2 0 0,2 0 0,0 0 0,2 0 0,2 0 0,6 38 0,-3-48 0,2 0 0,0 0 0,1-1 0,1 0 0,1 0 0,24 33 0,-19-34 0,2-1 0,0 0 0,1-1 0,1-1 0,0 0 0,23 12 0,-36-24 0,-1 1 0,2 0 0,-1-1 0,0 0 0,1-1 0,-1 0 0,9 2 0,-13-3 0,0-1 0,0 0 0,0 1 0,0-1 0,0 0 0,0 0 0,0-1 0,0 1 0,0 0 0,1-1 0,-1 1 0,0-1 0,0 0 0,0 1 0,-1-1 0,1 0 0,0 0 0,0 0 0,0-1 0,-1 1 0,1 0 0,0-1 0,-1 1 0,0-1 0,1 1 0,1-4 0,26-39 0,-11 19 0,-2-1 0,0 0 0,-2-1 0,18-46 0,-11 15 0,-15 45 0,0-1 0,-1 0 0,-1-1 0,0 1 0,-1-1 0,1-15 0,-2-20 0,-6-73 0,4 122 0,0 0 0,0-1 0,0 1 0,0-1 0,0 1 0,0-1 0,0 1 0,-1 0 0,1-1 0,-1 1 0,1 0 0,-1-1 0,1 1 0,-1 0 0,0 0 0,0-1 0,0 1 0,-1-2 0,1 4 0,1-1 0,-1 0 0,0 0 0,1 0 0,-1 0 0,0 1 0,1-1 0,-1 0 0,0 0 0,1 1 0,-1-1 0,1 1 0,-1-1 0,0 1 0,1-1 0,-1 0 0,1 1 0,0 0 0,-1-1 0,1 1 0,-1-1 0,1 1 0,0 0 0,-1-1 0,1 2 0,-5 7 0,0 1 0,1 0 0,-5 17 0,-1 19 20,2 1 0,2-1 0,3 1 0,1 0 0,8 80 0,50 227-1505,-31-244-5341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1:53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353 425 24575,'-36'1'0,"21"0"0,0-1 0,0 0 0,0-1 0,-27-5 0,39 6 0,-1-1 0,1 0 0,0-1 0,0 1 0,0 0 0,-1-1 0,2 0 0,-1 0 0,0 0 0,0 0 0,1 0 0,-1 0 0,1-1 0,-1 1 0,1-1 0,0 0 0,0 0 0,0 1 0,1-1 0,-1 0 0,1-1 0,0 1 0,-1 0 0,1 0 0,1-1 0,-2-3 0,-3-36 0,5 34 0,-1 1 0,0-1 0,0 1 0,-1-1 0,0 1 0,-1 0 0,0-1 0,0 1 0,0 0 0,-6-7 0,7 12 0,0 0 0,0-1 0,0 1 0,0-1 0,0 0 0,1 1 0,-2-9 0,3 11 0,0 0 0,0 0 0,0 0 0,0 0 0,0 0 0,0 0 0,1 0 0,-1 1 0,0-1 0,1 0 0,-1 0 0,1 0 0,-1 0 0,1 0 0,-1 0 0,1 1 0,0-1 0,-1 0 0,1 1 0,0-1 0,-1 0 0,1 1 0,0-1 0,0 1 0,0-1 0,0 1 0,0-1 0,0 1 0,0 0 0,-1-1 0,1 1 0,0 0 0,0 0 0,0 0 0,0 0 0,0 0 0,2 0 0,18-5 0,-1 0 0,1-2 0,-2 0 0,1-1 0,-1-1 0,22-13 0,-27 14 0,-9 5 0,1 0 0,-1 0 0,1 1 0,0 0 0,0 0 0,0 0 0,0 0 0,0 1 0,1 0 0,-1 1 0,9-1 0,-9 2 0,-1 0 0,0 1 0,1-1 0,-1 1 0,0 0 0,0 1 0,0-1 0,0 1 0,0 0 0,0 0 0,-1 0 0,8 8 0,34 32 0,-36-32 0,1 1 0,1-2 0,0 1 0,0-2 0,1 1 0,0-2 0,1 0 0,0 0 0,22 7 0,-31-13 0,0-1 0,0 1 0,0 0 0,0 0 0,0 0 0,-1 1 0,1-1 0,-1 1 0,0 0 0,6 5 0,-9-6 0,1 0 0,-1 0 0,0 1 0,0-1 0,0 0 0,0 0 0,0 1 0,-1-1 0,1 0 0,-1 1 0,1-1 0,-1 1 0,0-1 0,0 1 0,0-1 0,0 0 0,0 1 0,-1-1 0,1 1 0,-1-1 0,1 0 0,-1 1 0,0-1 0,-2 3 0,1-1 0,0 0 0,0 0 0,0-1 0,-1 1 0,1-1 0,-1 0 0,0 0 0,0 0 0,0 0 0,-1 0 0,1-1 0,0 1 0,-1-1 0,0 0 0,-5 2 0,-9 4 0,-1-1 0,-21 5 0,-12 4 0,37-10 0,-1-1 0,1-1 0,-1 0 0,0-2 0,0 1 0,0-2 0,-28 0 0,16-3 0,1-1 0,0-1 0,-45-12 0,68 15 0,0 0 0,0-1 0,0 1 0,0-1 0,0 0 0,0 0 0,0 0 0,1 0 0,-1 0 0,1-1 0,0 0 0,0 0 0,0 0 0,-3-3 0,5 4 0,0-1 0,0 1 0,0-1 0,0 0 0,0 1 0,1-1 0,-1 1 0,1-1 0,0 0 0,0 1 0,0-1 0,0 0 0,0 0 0,0 1 0,1-1 0,-1 1 0,1-1 0,0 0 0,0 1 0,0-1 0,0 1 0,0 0 0,2-3 0,9-13 0,0 0 0,1 2 0,1 0 0,0 0 0,32-25 0,-24 20 0,-15 15 0,0 0 0,0 0 0,1 0 0,0 1 0,0 0 0,0 0 0,13-4 0,-18 8 0,0 0 0,0 0 0,0 0 0,-1 1 0,1 0 0,0-1 0,0 1 0,0 0 0,0 0 0,0 0 0,0 1 0,0-1 0,0 1 0,0 0 0,0 0 0,-1 0 0,1 0 0,0 0 0,-1 0 0,1 1 0,0-1 0,-1 1 0,0 0 0,1 0 0,-1 0 0,4 4 0,12 14 0,-1 1 0,-1 1 0,15 25 0,-24-35 0,-2 0 0,1 1 0,-1-1 0,-1 1 0,0 0 0,-1 0 0,-1 0 0,2 17 0,-3-17 0,0-1 0,-1 1 0,0 0 0,-1-1 0,0 1 0,-1-1 0,-1 1 0,0-1 0,0 0 0,-1 1 0,-1-2 0,0 1 0,-1-1 0,-10 17 0,13-25 0,-1 0 0,0 0 0,1 0 0,-1 0 0,-1 0 0,1-1 0,0 0 0,-1 0 0,1 0 0,-1 0 0,1-1 0,-1 1 0,0-1 0,0 0 0,1-1 0,-10 1 0,-5 0 0,-1-1 0,-33-5 0,48 4 0,1 0 0,-1 0 0,0 0 0,0-1 0,1 1 0,-1-1 0,1 0 0,-1-1 0,1 1 0,0-1 0,0 0 0,0 0 0,1 0 0,-1 0 0,0-1 0,1 0 0,0 1 0,0-1 0,0 0 0,1-1 0,-4-6 0,-3-1 0,-1 0 0,-1 0 0,-12-11 0,-11-12 0,28 29 0,1-1 0,0 0 0,0-1 0,0 1 0,1-1 0,0 0 0,1 0 0,0 0 0,0 0 0,1-1 0,-3-14 0,5 18 0,0 0 0,-1 0 0,1-1 0,1 1 0,-1 0 0,1 0 0,0-1 0,0 1 0,1 0 0,0 0 0,-1 0 0,2 0 0,-1 1 0,0-1 0,1 0 0,0 1 0,0 0 0,0 0 0,1 0 0,6-6 0,-5 6 0,1 0 0,0 1 0,1 0 0,-1 0 0,1 0 0,-1 1 0,1 0 0,0 0 0,0 0 0,0 1 0,-1 0 0,1 1 0,9 0 0,15 0 0,46 6 0,-71-5 0,-1 1 0,1-1 0,-1 1 0,1 0 0,-1 0 0,0 0 0,0 1 0,0 0 0,-1 0 0,1 0 0,-1 1 0,1-1 0,-1 1 0,0 0 0,4 6 0,5 7 0,0 1 0,16 30 0,-21-33 0,-2-5 0,-1 1 0,0 0 0,-1 0 0,4 18 0,-7-24 0,1 0 0,-1 0 0,-1 0 0,1 0 0,-1 0 0,0 0 0,0 1 0,-1-1 0,1 0 0,-1 0 0,0 0 0,-3 7 0,3-11 0,1 1 0,-1-1 0,0 0 0,1 0 0,-1 0 0,0 0 0,0 0 0,0 0 0,0-1 0,0 1 0,0 0 0,0 0 0,0-1 0,0 1 0,0-1 0,0 1 0,-1-1 0,1 1 0,0-1 0,0 0 0,-1 1 0,1-1 0,0 0 0,0 0 0,-1 0 0,1 0 0,0 0 0,-1 0 0,1 0 0,0-1 0,0 1 0,-1 0 0,1-1 0,0 1 0,0-1 0,0 1 0,0-1 0,-1 1 0,0-2 0,-2 0 0,0-1 0,-1 0 0,1 0 0,0 0 0,1 0 0,-1 0 0,1-1 0,-7-8 0,-16-30 0,-37-84 0,54 108 0,0 1 0,-1 1 0,-13-17 0,5 7 0,16 23 0,0-1 0,0 0 0,1 0 0,-1 1 0,1-1 0,0 0 0,0 0 0,1 0 0,-1-1 0,1 1 0,0 0 0,0 0 0,0 0 0,0 0 0,1 0 0,0 0 0,0 0 0,0 0 0,0 0 0,1 0 0,-1 0 0,1 0 0,0 1 0,0-1 0,0 1 0,1-1 0,-1 1 0,1 0 0,0 0 0,6-5 0,-6 5 0,0 0 0,0 0 0,0 0 0,1 1 0,-1-1 0,1 1 0,0 0 0,-1 0 0,1 0 0,0 1 0,0-1 0,0 1 0,1 0 0,-1 0 0,0 0 0,0 1 0,0-1 0,1 1 0,-1 0 0,0 1 0,1-1 0,-1 1 0,0-1 0,0 1 0,0 0 0,0 1 0,0-1 0,0 1 0,7 4 0,-6-1 0,0 0 0,0 1 0,-1 0 0,0 0 0,0 0 0,-1 0 0,1 1 0,3 12 0,10 15 0,-7-15 0,0 2 0,-1-1 0,-1 1 0,-1 1 0,0-1 0,4 37 0,-10-53 0,-1 1 0,0-1 0,-1 0 0,1 0 0,-1 1 0,0-1 0,0 0 0,-1 0 0,0 0 0,0 0 0,0 0 0,0-1 0,0 1 0,-1-1 0,0 1 0,0-1 0,-1 0 0,1 0 0,-1 0 0,1-1 0,-1 1 0,-1-1 0,1 0 0,0 0 0,-7 3 0,6-3 0,0 0 0,0 0 0,-1-1 0,1 1 0,-1-1 0,0-1 0,0 1 0,0-1 0,0 0 0,0 0 0,0-1 0,0 0 0,0 0 0,0 0 0,0-1 0,1 0 0,-1 0 0,0 0 0,0-1 0,0 0 0,1 0 0,-7-4 0,-101-73 0,92 65 0,14 10 0,-1-1 0,1 0 0,0 0 0,0-1 0,0 0 0,-8-9 0,14 13 0,0 1 0,0-1 0,0 0 0,0 0 0,0 0 0,0 0 0,1 0 0,-1-1 0,1 1 0,-1 0 0,1 0 0,0 0 0,0 0 0,0-1 0,0 1 0,0 0 0,1 0 0,-1 0 0,1 0 0,-1 0 0,1-1 0,0 1 0,-1 0 0,1 0 0,0 0 0,0 1 0,1-1 0,-1 0 0,0 0 0,4-2 0,3-6 0,0 0 0,1 1 0,0 0 0,1 0 0,0 1 0,1 1 0,-1-1 0,1 2 0,22-10 0,-27 13 0,0 1 0,0 0 0,1 0 0,-1 0 0,0 1 0,1 0 0,-1 1 0,1-1 0,-1 1 0,1 0 0,-1 1 0,1 0 0,-1 0 0,1 0 0,-1 1 0,0-1 0,1 2 0,-1-1 0,0 1 0,-1 0 0,8 4 0,-9-4 0,-1 1 0,0-1 0,0 1 0,0-1 0,0 1 0,-1 0 0,1 0 0,-1 0 0,0 0 0,0 0 0,0 1 0,-1-1 0,0 1 0,1-1 0,-2 1 0,1 0 0,0-1 0,-1 1 0,0 0 0,0-1 0,-1 1 0,0 4 0,0 0 0,0-1 0,0 0 0,-1 0 0,0 0 0,-1 0 0,0 0 0,0 0 0,0 0 0,-1-1 0,-1 0 0,-6 10 0,6-12 0,1 0 0,-1-1 0,0 1 0,-1-1 0,1-1 0,-1 1 0,1-1 0,-1 0 0,0 0 0,0 0 0,-1-1 0,1 0 0,0 0 0,-1-1 0,1 0 0,-1 0 0,1 0 0,-1-1 0,0 0 0,1 0 0,-1-1 0,-12-2 0,-7-4 0,0 0 0,1-2 0,0-1 0,-30-16 0,51 24 0,-7-4 0,0 1 0,0-1 0,0-1 0,1 0 0,0 0 0,1-1 0,-17-18 0,22 21 0,0 0 0,1 0 0,0-1 0,0 1 0,0-1 0,1 0 0,0 0 0,0 0 0,0 0 0,1 0 0,-1 0 0,2-1 0,-1 1 0,1 0 0,0-1 0,0 1 0,2-8 0,-1 6 0,1 0 0,0 1 0,1-1 0,0 1 0,0 0 0,0 0 0,1 0 0,0 0 0,0 1 0,1-1 0,0 1 0,0 0 0,1 1 0,11-11 0,-2 5 0,0-1 0,1 2 0,1 0 0,0 1 0,19-7 0,-16 10 0,0 1 0,0 1 0,1 1 0,-1 0 0,1 2 0,0 1 0,0 0 0,31 5 0,-46-4 0,0 1 0,0-1 0,0 1 0,-1 0 0,1 0 0,-1 1 0,1 0 0,-1 0 0,0 0 0,0 0 0,0 1 0,-1 0 0,1 0 0,-1 0 0,0 1 0,0-1 0,0 1 0,-1 0 0,0 0 0,0 0 0,0 0 0,0 1 0,-1-1 0,0 1 0,2 6 0,-1 0 0,1 1 0,-2 0 0,0 0 0,0 0 0,-1 0 0,-1 0 0,0 0 0,0 0 0,-2 0 0,-4 21 0,4-28 0,0-1 0,0 1 0,-1-1 0,0 0 0,0 1 0,0-1 0,-1-1 0,1 1 0,-1-1 0,-1 1 0,1-1 0,0 0 0,-7 4 0,-9 5 0,0 0 0,-23 9 0,19-9 0,18-10 0,-1 0 0,1 0 0,-1-1 0,0 1 0,0-1 0,0-1 0,0 0 0,0 0 0,0 0 0,-1-1 0,1 1 0,0-2 0,0 1 0,-1-1 0,1 0 0,-9-3 0,11 2 0,1 0 0,-1 0 0,1 0 0,-1-1 0,1 1 0,0-1 0,0 0 0,0-1 0,0 1 0,1 0 0,-1-1 0,1 0 0,0 0 0,0 0 0,0 0 0,1-1 0,-1 1 0,1 0 0,0-1 0,0 0 0,1 0 0,-1 1 0,0-11 0,0 3 0,0 1 0,1-1 0,1 1 0,0-1 0,0 0 0,1 1 0,4-20 0,-3 26 0,-1 0 0,1 0 0,0 1 0,0-1 0,1 0 0,-1 1 0,1-1 0,0 1 0,0 0 0,1 0 0,-1 0 0,1 1 0,0-1 0,0 1 0,0 0 0,0 0 0,1 0 0,-1 0 0,6-1 0,6-3 0,0 2 0,0 0 0,1 1 0,0 0 0,28-1 0,-35 3 0,0-1 0,0 1 0,-1-2 0,14-5 0,-15 5 0,1 0 0,0 1 0,0 0 0,15-2 0,-21 4 0,0 1 0,0 0 0,0 0 0,0 0 0,0 1 0,0-1 0,0 1 0,-1 0 0,1-1 0,0 1 0,0 0 0,-1 1 0,1-1 0,0 0 0,-1 1 0,1 0 0,-1-1 0,0 1 0,3 3 0,2 2 0,0 1 0,-1 0 0,0 0 0,0 1 0,-1 0 0,0 0 0,0 0 0,-1 0 0,0 1 0,-1 0 0,0 0 0,-1 0 0,2 11 0,-1 5 0,-1 1 0,-1-1 0,-6 52 0,4-71 0,0-1 0,0 1 0,0-1 0,-1 1 0,0-1 0,0 1 0,0-1 0,-1 0 0,0 0 0,-1-1 0,1 1 0,-1 0 0,0-1 0,0 0 0,-1 0 0,-8 7 0,6-7 0,0 0 0,-1 0 0,0-1 0,0 0 0,0-1 0,-1 0 0,1 0 0,-1-1 0,1 0 0,-1 0 0,0-1 0,-10 0 0,14 0 0,-1-1 0,1 0 0,-1-1 0,0 1 0,1-1 0,-1 0 0,1-1 0,0 1 0,-1-1 0,1 0 0,-9-6 0,5 2 0,0 0 0,0-1 0,1 0 0,0 0 0,-8-11 0,15 16-80,-1 1 0,0-1-1,1 1 1,-1 0 0,0-1-1,0 1 1,0 0 0,0 0-1,0 0 1,0 0 0,0 0 0,-1 1-1,1-1 1,0 1 0,0-1-1,-3 1 1,-20-2-6746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7:10.1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18 24575,'0'0'0,"0"-1"0,0 0 0,-1 1 0,1-1 0,0 1 0,0-1 0,0 1 0,0-1 0,0 0 0,0 1 0,0-1 0,0 1 0,0-1 0,1 0 0,-1 1 0,0-1 0,0 1 0,0-1 0,1 1 0,-1-1 0,0 1 0,1-1 0,-1 1 0,0-1 0,1 1 0,-1-1 0,1 1 0,-1 0 0,0-1 0,1 1 0,-1 0 0,1-1 0,-1 1 0,1 0 0,0 0 0,0-1 0,0 2 0,1-1 0,-1 1 0,1-1 0,-1 1 0,1 0 0,-1 0 0,0-1 0,1 1 0,-1 0 0,0 1 0,0-1 0,2 2 0,33 44 0,-31-36 0,0 0 0,-1 0 0,-1 1 0,0-1 0,-1 1 0,0-1 0,0 1 0,-1 0 0,-1 23 0,0-15 0,1-1 0,4 29 0,17 99 0,-13-74 0,10 82 0,-15-118 0,-1-1 0,-3 70 0,1 24 0,2-111 0,0-1 0,2 0 0,7 22 0,-5-18 0,8 38 0,-13-50 26,1 1 0,0-1-1,0 0 1,9 15-1,-7-14-398,0-1 0,-1 0-1,5 19 1,-7-9-6453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2:13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176 488 24575,'1'-20'0,"1"-1"0,7-31 0,3-26 0,-9 59 0,0 1 0,1-1 0,1 1 0,1 0 0,0 1 0,1 0 0,1 0 0,15-23 0,-17 31 0,1 0 0,1 0 0,0 1 0,0 0 0,0 0 0,1 1 0,19-12 0,-8 5 0,-15 10 0,-1 0 0,1 1 0,0-1 0,0 1 0,0 1 0,1-1 0,-1 1 0,0 0 0,1 0 0,0 0 0,-1 1 0,1 0 0,0 0 0,0 0 0,0 1 0,0 0 0,0 0 0,-1 0 0,1 1 0,0 0 0,0 0 0,0 1 0,-1-1 0,1 1 0,-1 0 0,1 1 0,-1-1 0,0 1 0,0 0 0,0 1 0,7 6 0,-2-2 0,0 1 0,-1 1 0,0 0 0,0 0 0,-1 0 0,12 23 0,30 75 0,-47-101 0,2 5 0,-1 1 0,0 1 0,-1-1 0,-1 0 0,1 23 0,-3 71 0,-2-48 0,1-44 0,0 1 0,-1 0 0,-1 0 0,0-1 0,-11 30 0,10-35 0,0 0 0,-1 0 0,0 0 0,-1-1 0,0 0 0,0 0 0,-1 0 0,0-1 0,-12 11 0,15-16 0,-1 0 0,0 0 0,1 0 0,-1-1 0,0 0 0,0 0 0,0-1 0,0 1 0,-1-1 0,1 0 0,-11 0 0,-7 0 0,-35-3 0,18-1 0,-17 3 0,13 0 0,-53-7 0,82 5 0,0-1 0,1 0 0,-1-1 0,1-1 0,0 0 0,0-1 0,-19-11 0,29 14 0,0 1 0,1-1 0,-1 1 0,0-1 0,1 0 0,0 0 0,0-1 0,0 1 0,0-1 0,-4-6 0,4 3 0,0 1 0,1-1 0,0 0 0,1 1 0,0-1 0,-1-10 0,-8-47 0,6 46 0,0 0 0,2 0 0,0 0 0,1 0 0,0 0 0,2-1 0,0 1 0,5-20 0,0 24 0,0 0 0,2 1 0,-1 0 0,2 1 0,-1 0 0,2 0 0,10-11 0,3-4 0,-13 14 0,0 1 0,2 0 0,-1 1 0,1 0 0,24-17 0,-31 25 0,0 0 0,0 1 0,1-1 0,-1 1 0,1 0 0,0 0 0,-1 1 0,1 0 0,0 0 0,0 0 0,0 1 0,0-1 0,0 1 0,0 1 0,0-1 0,0 1 0,0 0 0,11 4 0,2 0 0,1-1 0,0 0 0,0-2 0,0 0 0,27-2 0,-20 0 0,-1 1 0,31 5 0,-51-5 0,0 0 0,0 1 0,0-1 0,0 1 0,0 0 0,0 1 0,-1-1 0,1 1 0,-1 0 0,0 1 0,0-1 0,0 1 0,0 0 0,-1 0 0,1 1 0,-1-1 0,0 1 0,-1 0 0,1 0 0,-1 0 0,0 1 0,0-1 0,0 1 0,-1 0 0,0-1 0,0 1 0,-1 0 0,1 0 0,-1 1 0,-1-1 0,1 10 0,-4 157 0,2-164 0,-1 0 0,0-1 0,0 0 0,-1 1 0,0-1 0,0 0 0,-1 0 0,0-1 0,0 1 0,-1-1 0,-8 11 0,11-15 0,-1 0 0,0-1 0,1 1 0,-1 0 0,0-1 0,0 1 0,-1-1 0,1 0 0,0 0 0,-1-1 0,0 1 0,1-1 0,-1 1 0,0-1 0,1 0 0,-1 0 0,0-1 0,0 1 0,0-1 0,0 0 0,0 0 0,0 0 0,0-1 0,1 1 0,-1-1 0,-7-2 0,7 2 0,-1-1 0,1 0 0,-1-1 0,1 1 0,-1-1 0,1 0 0,0 0 0,0 0 0,1 0 0,-1-1 0,1 1 0,-1-1 0,1 0 0,0 0 0,1-1 0,-1 1 0,1 0 0,0-1 0,0 1 0,0-1 0,0 0 0,1 0 0,-1-5 0,1 3 0,0 0 0,1 0 0,0 0 0,0 0 0,1 0 0,0 0 0,0 0 0,0 0 0,1 1 0,0-1 0,1 0 0,-1 1 0,1-1 0,0 1 0,1 0 0,4-7 0,0 2 0,0 1 0,1 0 0,0 0 0,0 1 0,1 0 0,0 1 0,17-11 0,-23 16 0,1 0 0,0 1 0,0 0 0,0 0 0,0 1 0,0-1 0,0 1 0,0 0 0,1 0 0,-1 1 0,0 0 0,1 0 0,-1 0 0,0 0 0,0 1 0,1 0 0,-1 0 0,0 0 0,0 1 0,0 0 0,8 4 0,-9-4 0,0 1 0,0 0 0,0 0 0,-1 1 0,0-1 0,1 1 0,-1 0 0,0 0 0,-1 0 0,1 0 0,-1 0 0,1 0 0,-1 1 0,-1-1 0,1 1 0,1 8 0,0-1 0,0 0 0,-1 0 0,-1 0 0,0 1 0,-1 16 0,0-25 0,-1-1 0,0 0 0,0 0 0,0 0 0,0 0 0,-1 0 0,1 0 0,-1 0 0,1 0 0,-1 0 0,0-1 0,0 1 0,0-1 0,-1 1 0,1-1 0,-1 0 0,1 0 0,-1 0 0,0 0 0,1-1 0,-1 1 0,0-1 0,0 1 0,0-1 0,0 0 0,-1 0 0,1 0 0,-4 0 0,-12 3 0,-1-1 0,0-1 0,-28 0 0,33-2 0,14 0 0,-18 1 0,-1 0 0,1-2 0,-1 0 0,-33-8 0,49 8 0,0 0 0,0 0 0,-1-1 0,1 1 0,1-1 0,-1 0 0,0 0 0,0 0 0,1-1 0,-1 1 0,1-1 0,0 0 0,0 0 0,0 0 0,0-1 0,0 1 0,1-1 0,-1 1 0,1-1 0,0 0 0,0 0 0,1 0 0,-1 0 0,1 0 0,0 0 0,0 0 0,-1-8 0,1-3 0,0 0 0,1 0 0,1 1 0,0-1 0,1 0 0,1 1 0,0 0 0,1-1 0,1 1 0,12-26 0,-9 20 0,-5 13 0,-1 1 0,1 0 0,0 0 0,1 0 0,-1 0 0,7-7 0,-8 11 0,1 0 0,-1 0 0,1 1 0,-1-1 0,1 0 0,0 1 0,-1 0 0,1 0 0,0-1 0,0 2 0,0-1 0,0 0 0,0 1 0,0-1 0,0 1 0,0 0 0,0 0 0,4 0 0,0 1 0,0 0 0,-1 1 0,1 0 0,0 0 0,0 0 0,-1 1 0,1 0 0,-1 0 0,0 0 0,0 1 0,0 0 0,0 0 0,-1 1 0,6 6 0,7 7 0,-2 0 0,25 36 0,-38-51 0,-1 1 0,0-1 0,0 1 0,0 0 0,0 0 0,-1 0 0,1 0 0,-1 0 0,0 0 0,0 0 0,0 0 0,-1 1 0,0-1 0,0 0 0,0 0 0,0 1 0,-1 3 0,-1-2 0,0 1 0,0-1 0,0-1 0,-1 1 0,0 0 0,0 0 0,0-1 0,-1 0 0,0 0 0,-6 7 0,-4 1 0,0 0 0,-1 0 0,-1-2 0,0 0 0,-1 0 0,-27 12 0,32-19 0,0 1 0,0-2 0,-1 0 0,1 0 0,-1-1 0,-22 1 0,-78-6 0,95 2 0,4 0 0,-67-6 0,75 6 0,1 0 0,0 0 0,-1-1 0,1 1 0,0-1 0,0 0 0,0-1 0,0 1 0,1-1 0,-1 0 0,1 0 0,-5-4 0,7 5 0,1 1 0,-1-1 0,1 0 0,0 0 0,-1 0 0,1 0 0,0 0 0,0-1 0,0 1 0,1 0 0,-1 0 0,0-1 0,1 1 0,0 0 0,-1-1 0,1 1 0,0 0 0,0-1 0,1 1 0,-1-1 0,0 1 0,1 0 0,-1-1 0,1 1 0,0 0 0,0 0 0,0 0 0,0-1 0,0 1 0,0 0 0,0 0 0,3-2 0,4-6 0,1-1 0,1 1 0,0 1 0,16-13 0,-7 7 0,-3 0 0,75-61 0,-78 66 0,1 1 0,1 0 0,-1 0 0,30-10 0,-41 17 0,1 1 0,-1 0 0,0 0 0,1 1 0,-1-1 0,1 1 0,-1 0 0,1 0 0,-1 0 0,1 0 0,-1 1 0,0-1 0,1 1 0,-1 0 0,1 0 0,-1 0 0,6 3 0,-5-1 0,0 0 0,1 0 0,-1 0 0,0 1 0,-1-1 0,1 1 0,-1 0 0,1 0 0,-1 1 0,4 7 0,-1 1 0,0 0 0,-1 0 0,0 1 0,-1-1 0,-1 1 0,0 0 0,-1 0 0,1 15 0,-3-13 0,0 86 0,-1-92 0,0 1 0,-1-1 0,0 0 0,-1 1 0,0-1 0,-1 0 0,-7 13 0,11-22 0,-3 6 0,-1 0 0,0-1 0,0 1 0,-1-1 0,0 0 0,-8 8 0,12-13 0,-1 1 0,1-1 0,-1 0 0,0 0 0,0-1 0,0 1 0,1 0 0,-1 0 0,0-1 0,0 1 0,0-1 0,0 0 0,0 0 0,0 1 0,0-1 0,0-1 0,0 1 0,0 0 0,0 0 0,0-1 0,0 1 0,0-1 0,0 1 0,0-1 0,0 0 0,0 0 0,1 0 0,-1 0 0,-3-3 0,0 0 0,0 0 0,1 0 0,-1-1 0,1 0 0,0 0 0,0 0 0,1 0 0,-1-1 0,1 1 0,0-1 0,1 0 0,0 0 0,0 0 0,0 0 0,0-1 0,1 1 0,0 0 0,0-1 0,1-11 0,0 0 0,0 0 0,1-1 0,2 1 0,-1 0 0,11-33 0,-1 13 0,2 0 0,2 0 0,28-49 0,-33 68 0,1 1 0,1 1 0,1 0 0,0 1 0,1 1 0,1 0 0,0 1 0,21-15 0,-24 20 0,-1 1 0,1 1 0,0 0 0,0 1 0,26-9 0,-36 14 0,1 0 0,-1 0 0,1 1 0,0 0 0,-1-1 0,1 1 0,-1 0 0,1 1 0,0-1 0,-1 1 0,1-1 0,-1 1 0,1 0 0,-1 0 0,1 1 0,-1-1 0,0 1 0,0 0 0,0-1 0,0 1 0,0 1 0,0-1 0,0 0 0,-1 1 0,1-1 0,-1 1 0,1 0 0,2 6 0,0-1 0,-1 0 0,0 1 0,0 0 0,-1 0 0,-1 0 0,1 1 0,-1-1 0,-1 0 0,0 1 0,0-1 0,-1 15 0,-1-5 0,-1 0 0,0 0 0,-2 0 0,-9 32 0,10-43 0,-1 0 0,0 0 0,0 0 0,-1-1 0,1 1 0,-2-1 0,1 0 0,-1-1 0,0 0 0,-10 9 0,-9 4 0,-43 26 0,17-12 0,4 5 0,-14 11 0,56-46 0,0 0 0,0 0 0,-1 0 0,1-1 0,0 0 0,-1 0 0,1 0 0,-1-1 0,0 0 0,-8 1 0,11-2 0,0 0 0,0-1 0,0 1 0,0-1 0,0 0 0,0 0 0,1 0 0,-1 0 0,0-1 0,0 1 0,1-1 0,-1 0 0,1 1 0,-4-4 0,-32-35 0,22 23 0,9 10 0,0-1 0,0 0 0,1 0 0,0 0 0,0 0 0,-5-12 0,9 16 0,1 1 0,0-1 0,0 0 0,0 1 0,1-1 0,-1 0 0,1 0 0,0 1 0,0-1 0,0 0 0,0 0 0,1 1 0,0-1 0,-1 0 0,1 1 0,1-1 0,-1 0 0,0 1 0,1 0 0,2-5 0,5-7 0,0 0 0,1 1 0,1 0 0,0 0 0,1 1 0,15-12 0,-23 21 0,1 0 0,1 1 0,-1-1 0,1 1 0,-1 0 0,1 1 0,0-1 0,0 1 0,6-1 0,-8 2 0,0 1 0,0-1 0,0 1 0,0 0 0,0 0 0,0 1 0,-1-1 0,1 1 0,0 0 0,0 0 0,0 0 0,0 0 0,-1 1 0,1-1 0,5 4 0,-8-4 0,1 0 0,-1 1 0,1-1 0,-1 0 0,0 0 0,1 1 0,-1-1 0,0 1 0,0-1 0,0 1 0,0-1 0,0 1 0,-1 0 0,1-1 0,0 1 0,-1 0 0,1 0 0,-1-1 0,0 1 0,1 0 0,-1 0 0,0 0 0,0-1 0,0 3 0,-1 6 0,-1-1 0,0 0 0,-5 16 0,1-5 0,-44 176-1365,23-78-5461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2:31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1 203 24575,'0'0'0,"1"0"0,-1 0 0,0 0 0,1 0 0,-1 0 0,0 0 0,1 0 0,-1 0 0,1 0 0,-1 0 0,0 0 0,1 0 0,-1 0 0,1 0 0,-1 0 0,0-1 0,1 1 0,-1 0 0,0 0 0,1 0 0,-1-1 0,0 1 0,0 0 0,1 0 0,-1-1 0,0 1 0,1 0 0,-1-1 0,0 1 0,0 0 0,0-1 0,0 1 0,1 0 0,-1-1 0,0 1 0,0-1 0,0 1 0,0 0 0,0-1 0,8-18 0,-8 17 0,7-11 0,0 0 0,0 1 0,1-1 0,1 1 0,0 1 0,0 0 0,1 0 0,0 1 0,1 0 0,1 1 0,-1 0 0,1 1 0,21-11 0,-31 17 0,1 1 0,-1-1 0,1 1 0,0 0 0,0-1 0,0 1 0,-1 1 0,1-1 0,0 0 0,0 1 0,0-1 0,0 1 0,1 0 0,-1 0 0,0 0 0,0 1 0,0-1 0,0 1 0,0-1 0,0 1 0,-1 0 0,1 0 0,0 0 0,3 2 0,-2 0 0,-1 1 0,1-1 0,-1 0 0,0 1 0,0 0 0,0 0 0,-1 0 0,1 0 0,-1 0 0,0 0 0,0 1 0,0-1 0,-1 1 0,2 7 0,2 7 0,-2 0 0,-1 1 0,0-1 0,-1 0 0,-1 1 0,-1-1 0,-1 1 0,-5 24 0,6-41 0,1-1 0,-1 1 0,0-1 0,0 1 0,0 0 0,0-1 0,0 0 0,0 1 0,-1-1 0,1 0 0,-1 1 0,0-1 0,1 0 0,-1 0 0,0 0 0,0-1 0,0 1 0,-1 0 0,1-1 0,0 1 0,-1-1 0,1 0 0,-1 0 0,1 0 0,-1 0 0,1 0 0,-1-1 0,-4 1 0,2-1 0,-1 0 0,1-1 0,0 0 0,0 0 0,0 0 0,0-1 0,0 0 0,0 0 0,0 0 0,0 0 0,1-1 0,-1 0 0,-7-6 0,1-1 0,0 1 0,1-1 0,0-1 0,1 0 0,0 0 0,0-1 0,2 0 0,-1-1 0,-6-17 0,13 29 0,1 0 0,-1 1 0,1-1 0,-1 0 0,1 0 0,-1 0 0,1 0 0,0 0 0,0 0 0,0 0 0,0 0 0,-1 0 0,1 0 0,0 0 0,1 0 0,-1 0 0,0 0 0,0 0 0,0 0 0,1 0 0,-1 0 0,0 0 0,1 0 0,-1 0 0,1 0 0,-1 0 0,1 0 0,-1 1 0,1-1 0,0 0 0,-1 0 0,1 1 0,0-1 0,0 0 0,-1 1 0,1-1 0,0 1 0,0-1 0,0 1 0,0-1 0,0 1 0,0 0 0,0-1 0,0 1 0,0 0 0,0 0 0,0 0 0,0 0 0,0 0 0,0 0 0,0 0 0,0 0 0,0 0 0,1 1 0,5-1 0,0 1 0,0 0 0,-1 1 0,1 0 0,0 0 0,10 5 0,-9-3 0,-1 1 0,0 1 0,-1-1 0,1 1 0,-1 0 0,0 0 0,0 1 0,-1 0 0,0 0 0,0 0 0,0 1 0,-1 0 0,4 11 0,-7-18 0,-1-1 0,0 0 0,0 1 0,0-1 0,0 0 0,0 1 0,0-1 0,0 0 0,0 1 0,0-1 0,0 0 0,0 1 0,0-1 0,0 0 0,0 1 0,0-1 0,0 1 0,0-1 0,0 0 0,0 0 0,-1 1 0,1-1 0,0 0 0,0 1 0,0-1 0,-1 0 0,1 1 0,0-1 0,0 0 0,-1 0 0,1 0 0,0 1 0,-1-1 0,-14 1 0,-15-10 0,28 8 0,0-1 0,0 1 0,0-1 0,0 1 0,0-1 0,1 0 0,-1 1 0,1-1 0,-1 0 0,1 0 0,0 0 0,-1 0 0,1 0 0,0-1 0,1 1 0,-1 0 0,0 0 0,1-1 0,-1 1 0,1 0 0,0-1 0,-1 1 0,1-1 0,0 1 0,1 0 0,-1-1 0,1-2 0,1-7 0,1 1 0,1-1 0,0 1 0,8-14 0,-3 3 0,-8 20 0,-1 0 0,1 0 0,0 1 0,-1-1 0,1 0 0,0 1 0,0-1 0,0 1 0,0-1 0,0 1 0,1-1 0,-1 1 0,0 0 0,1-1 0,-1 1 0,1 0 0,-1 0 0,1 0 0,-1 0 0,1 1 0,3-2 0,-3 2 0,0 0 0,0 0 0,0 0 0,0 0 0,-1 1 0,1-1 0,0 0 0,0 1 0,0 0 0,0-1 0,0 1 0,-1 0 0,1 0 0,0 0 0,-1 0 0,4 3 0,5 6 0,-1 0 0,0 0 0,0 1 0,11 18 0,51 90 0,-65-107 0,0 1 0,-1 0 0,0 0 0,-1 1 0,-1-1 0,0 1 0,2 25 0,-5-37 0,0 1 0,1 0 0,-1-1 0,-1 1 0,1 0 0,0-1 0,-1 1 0,1 0 0,-1-1 0,0 1 0,0-1 0,0 1 0,0-1 0,0 0 0,0 1 0,-1-1 0,1 0 0,-1 0 0,0 0 0,1 0 0,-1 0 0,0 0 0,0 0 0,0-1 0,0 1 0,-1-1 0,1 1 0,0-1 0,-1 0 0,1 0 0,-1 0 0,1 0 0,-1-1 0,1 1 0,-1-1 0,-4 1 0,1-1 0,0 0 0,0 0 0,0-1 0,0 0 0,0 0 0,0 0 0,0-1 0,0 0 0,1 0 0,-1-1 0,0 1 0,1-1 0,0 0 0,0-1 0,-6-4 0,-8-8 0,-39-38 0,54 50 0,1-1 0,-1 1 0,1-1 0,0 1 0,0-1 0,0 0 0,1 0 0,0-1 0,0 1 0,0 0 0,-1-8 0,3 9 0,0 0 0,0 1 0,1-1 0,-1 1 0,1-1 0,0 1 0,0-1 0,0 1 0,0-1 0,1 1 0,-1 0 0,1 0 0,0 0 0,0 0 0,0 0 0,0 0 0,1 0 0,-1 1 0,4-4 0,1 0 0,0 0 0,0 1 0,0 0 0,1 0 0,0 1 0,14-7 0,-14 8 0,1 0 0,0 0 0,0 1 0,1 0 0,-1 1 0,0 0 0,1 0 0,11 2 0,-17-1 0,-1 0 0,1 1 0,0 0 0,0 0 0,-1 0 0,1 0 0,-1 0 0,1 1 0,-1 0 0,1-1 0,-1 1 0,0 1 0,0-1 0,0 0 0,0 1 0,0 0 0,-1-1 0,1 1 0,-1 0 0,1 0 0,-1 1 0,2 3 0,2 8 0,0-1 0,-1 1 0,-1 0 0,0 0 0,-1 0 0,-1 1 0,0-1 0,-2 1 0,1-1 0,-2 1 0,-2 17 0,3-29 0,0 1 0,-1-1 0,0 0 0,0 1 0,0-1 0,0 0 0,-1 0 0,0 0 0,0 0 0,0 0 0,0 0 0,0-1 0,-1 1 0,1-1 0,-1 1 0,0-1 0,0 0 0,-1 0 0,1 0 0,0-1 0,-1 1 0,0-1 0,0 0 0,1 0 0,-1 0 0,0 0 0,-5 0 0,1 0 0,-1 0 0,1-1 0,0-1 0,-1 1 0,1-1 0,-1-1 0,1 0 0,0 0 0,-1 0 0,1-1 0,0 0 0,0-1 0,-9-4 0,9 4 0,1 0 0,0-1 0,0 0 0,0 0 0,0 0 0,0-1 0,1 0 0,0-1 0,0 1 0,1-1 0,-1 0 0,1-1 0,0 1 0,1-1 0,0 0 0,0 0 0,0 0 0,1-1 0,0 1 0,1-1 0,-4-12 0,-5-21 0,6 26 0,1-1 0,1 1 0,0-1 0,-2-27 0,5 39 0,1 0 0,-1 0 0,0 0 0,1 0 0,0 0 0,0 0 0,0 0 0,0 0 0,1 1 0,0-1 0,-1 0 0,1 1 0,1-1 0,-1 1 0,0 0 0,1 0 0,0 0 0,-1 0 0,1 0 0,0 1 0,1-1 0,-1 1 0,6-3 0,-4 1-72,1 0 1,0 1-1,0 0 0,0 1 0,1-1 0,-1 1 0,1 0 0,-1 1 1,1 0-1,0 0 0,0 0 0,-1 1 0,1 0 0,0 0 0,0 1 1,-1-1-1,1 2 0,11 2 0,-1 1-6754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2:35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24575,'4'-4'0,"6"2"0,1 7 0,-6 6 0,-3 1-8191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3:1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5721 24575,'16'-3'0,"1"0"0,0-1 0,-1 0 0,1-2 0,20-8 0,-37 13 0,23-10 0,-2-1 0,0-1 0,0-1 0,-1 0 0,-1-2 0,-1 0 0,19-21 0,-16 16 0,-15 16 0,0 1 0,0-1 0,1 1 0,13-6 0,-14 7 0,-1 0 0,1 0 0,-1-1 0,1 1 0,-1-1 0,0 0 0,9-10 0,15-20 0,-7 8 0,33-49 0,-31 21 0,-21 44 0,0 0 0,2 0 0,-1 1 0,10-16 0,81-93 0,-55 72 0,57-91 0,-74 109 0,35-52 0,-50 68 0,1 1 0,1 0 0,0 0 0,0 1 0,1 1 0,17-12 0,20-18 0,-38 30 0,30-27 0,-2-2 0,56-71 0,-63 68 0,2 0 0,2 3 0,1 1 0,70-54 0,-90 80 0,34-16 0,-25 14 0,-13 7 0,0 1 0,24-7 0,-28 10 0,1 0 0,-1-1 0,0 0 0,0 0 0,0-1 0,0 0 0,-1-1 0,0 1 0,9-8 0,-7 6 0,0-1 0,1 1 0,-1 1 0,1 0 0,1 0 0,-1 1 0,1 1 0,18-5 0,-12 4 0,-1-1 0,24-11 0,-24 6 0,0-2 0,0 1 0,-1-2 0,0 0 0,-1-1 0,-1 0 0,17-23 0,-18 21 0,1 0 0,1 1 0,0 0 0,1 2 0,1-1 0,28-17 0,-10 9 0,-1-1 0,-1-2 0,-2-1 0,0-1 0,27-33 0,-11 13 0,104-93 0,-123 117 0,37-25 0,-19 15 0,-31 24 0,0 0 0,0 2 0,1-1 0,16-4 0,-16 6 0,0-1 0,0 0 0,28-18 0,8-11 0,-33 25 0,-1-1 0,0-1 0,16-16 0,-4-2 0,-18 19 0,0-1 0,0 2 0,1 0 0,1 0 0,0 1 0,0 0 0,20-9 0,-19 11 0,-1 0 0,0-1 0,0 0 0,-1-1 0,21-21 0,13-11 0,-2 7 0,91-68 0,74-28 0,-5 14 0,83-56 0,-267 163 0,38-14 0,-37 17 0,38-20 0,127-76 0,-106 61 0,152-57 0,-199 87 0,54-24 0,163-93 0,-222 110 0,-1-2 0,25-24 0,-32 26 0,1 2 0,0 0 0,2 1 0,26-14 0,-17 14 0,-4 2 0,35-13 0,-38 16 0,48-26 0,-13 5 0,3 3 0,63-31 0,11 0 0,-102 44 0,0 1 0,1 2 0,53-11 0,-52 15 0,0-2 0,-1-2 0,45-21 0,106-49 0,-171 75 0,1 1 0,1 1 0,-1 1 0,20-4 0,-18 5 0,-1-1 0,0 0 0,33-16 0,-33 13 0,0 1 0,0 1 0,1 1 0,0 0 0,0 2 0,36-3 0,-32 4 0,0-1 0,0-1 0,0-1 0,24-8 0,-11-1 0,-1 0 0,-1-2 0,-1-2 0,42-28 0,-49 26 0,-14 9 0,1 0 0,0 1 0,1 1 0,0 0 0,1 1 0,0 1 0,26-10 0,-17 10 0,0-2 0,26-14 0,34-12 0,17 1 0,114-57 0,-168 67 0,-24 11 0,0 2 0,27-10 0,-13 6 0,0-1 0,-1-3 0,-2 0 0,49-36 0,-49 31 0,0 1 0,2 3 0,0 0 0,40-14 0,190-48 0,-239 74 0,40-19 0,-39 14 0,33-9 0,-40 16 0,329-110 0,-341 112 0,-2 0 0,0 1 0,0 0 0,0 0 0,1 1 0,-1 0 0,1 0 0,-1 1 0,1 0 0,9 0 0,-16 1 0,-1 0 0,0 1 0,1-1 0,-1 0 0,0 0 0,1 0 0,-1 0 0,0 1 0,0-1 0,1 0 0,-1 0 0,0 1 0,0-1 0,0 0 0,1 1 0,-1-1 0,0 0 0,0 0 0,0 1 0,0-1 0,0 0 0,0 1 0,1-1 0,-1 0 0,0 1 0,0-1 0,0 1 0,0-1 0,0 0 0,0 1 0,0-1 0,0 0 0,-1 1 0,1-1 0,0 0 0,0 1 0,0-1 0,0 0 0,0 0 0,-1 1 0,1-1 0,0 1 0,-10 16 0,10-16 0,-24 33-1365,-5 3-5461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04:40.7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1825 24575,'1'-1'0,"-1"0"0,1 0 0,-1 0 0,1 0 0,-1 0 0,1 0 0,-1 0 0,1 0 0,0 0 0,0 0 0,0 0 0,-1 0 0,1 1 0,0-1 0,0 0 0,0 1 0,0-1 0,0 0 0,0 1 0,2-1 0,25-11 0,-25 11 0,54-19 0,-33 13 0,0-1 0,-1-2 0,24-12 0,91-60 0,-65 52 0,-22 10 0,-14 6 0,75-17 0,-4 1 0,-60 14 0,-22 5 0,0 2 0,1 1 0,0 1 0,1 2 0,0 0 0,32 0 0,1 7 0,-39 0 0,1-1 0,-1-1 0,0 0 0,0-2 0,0-1 0,0 0 0,34-11 0,-33 6 0,0 1 0,1 1 0,0 1 0,28-2 0,-28 2 0,0-1 0,-1 0 0,0-2 0,26-12 0,30-10 0,-34 16 0,58-17 0,-83 26 0,34-15 0,-35 13 0,-1 0 0,21-4 0,-7 5 0,-1-2 0,0-1 0,52-23 0,-50 19 0,0 2 0,0 1 0,1 2 0,0 1 0,37-3 0,55-11 0,-92 16 0,0 1 0,0 1 0,48 3 0,31-2 0,-36-10 0,-50 7 0,41-2 0,-3 2 0,73-15 0,-77 10 0,94-5 0,347 16 0,-485-2 0,-1-1 0,0 0 0,0-1 0,0-1 0,-1-1 0,1 0 0,-1-1 0,28-15 0,-28 15 0,0 1 0,0 0 0,21-3 0,-20 5 0,-1-1 0,0 0 0,25-11 0,1-4 0,25-13 0,-23 9 0,62-22 0,-65 28 0,74-21 0,-15 6 0,-79 26 0,0 1 0,1 0 0,36-2 0,6-2 0,5-4 0,209-30 0,-221 36 0,0-2 0,0-2 0,-1-3 0,68-26 0,-72 24 0,64-13 0,-48 14 0,-32 9 0,0 1 0,0 3 0,1 1 0,47 4 0,3-1 0,-36-1 0,-14 0 0,71-6 0,-96 3 0,-1 0 0,0 0 0,0-1 0,0 0 0,0-1 0,-1 0 0,1 0 0,-1-1 0,0 0 0,0-1 0,12-9 0,155-125 0,-164 130 0,0 0 0,0 1 0,1 1 0,0 0 0,1 1 0,0 0 0,0 1 0,16-5 0,11 0 0,66-8 0,-49 9 0,-28 3 0,-1-1 0,1-2 0,43-21 0,14-5 0,-68 31 0,1 1 0,-1 0 0,1 2 0,0 0 0,0 1 0,24 3 0,49-4 0,641-42 0,-664 44-1365,-49 0-5461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6:11:33.5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2340,'4'-1,"0"0,0 0,-1 0,1-1,-1 0,1 0,-1 0,0 0,4-3,7-5,32-18,-34 19,1 1,0 0,1 1,0 0,0 1,0 1,1 0,0 1,0 0,20-2,-8 3,0-1,0-1,-1-2,31-11,-25 7,0 2,37-6,-35 9,34-11,-44 9,1 2,-1 1,47-3,-43 6,0-2,0-1,-1-1,39-13,-38 9,0 2,1 2,54-7,-63 11,0-1,1-1,-1-1,21-8,36-8,-58 16,34-14,-40 14,1 0,-1 0,1 1,0 1,18-2,1 1,1-1,38-12,35-6,-51 13,-29 5,37-3,-19 3,-1-2,70-19,-74 15,0 2,1 2,60-4,-73 11,-1-2,1-1,0-1,-1-1,43-14,3 2,-55 14,0 0,24-10,0 0,1 1,1 2,0 2,0 2,1 2,79 3,-112 1,-1-1,1 0,-1-1,1 0,-1 0,14-6,3-3,30-18,-57 29,43-15,-36 13,0 0,0-1,0 0,9-5,38-18,-39 19,0 0,27-18,-30 17,0 1,1 0,0 2,0-1,1 2,-1 0,1 1,0 0,17-1,55-12,388-102,-450 112,12-2,0 1,1 2,47 0,41 4,101 4,-199 0,0 1,-1 1,36 12,-32-8,-5-4,0-1,0-1,0-2,1 0,27-4,-13 1,40 4,-13 9,7 1,6-8,90-8,-154 1,-1-1,1-1,-1 0,0-1,-1-1,0 0,0-1,0-1,16-12,-5 3,38-17,-11 10,87-59,-100 57,1 1,2 3,0 1,1 2,54-16,-78 30,0-2,29-15,-28 12,41-14,6 6,98-14,-98 19,130-43,-171 49,160-44,50-39,-140 51,-37 18,120-26,70 5,-174 31,334-76,-158 36,-71 18,-162 29,0-1,23-11,-25 9,1 1,26-6,-16 6,-1-2,32-15,38-12,367-103,-434 135,-30 4,0 0,1 0,-1 0,0 0,1 0,-1 0,1 0,-1 0,0 0,1 0,-1 0,0 1,1-1,-1 0,0 0,1 1,-1-1,0 0,1 0,-1 1,0-1,0 0,1 1,-1-1,0 0,0 1,0-1,1 0,-1 1,0-1,0 0,0 2,-1 1,0 1,0 0,0-1,-1 1,1-1,-1 1,0-1,0 0,0 1,-4 3,-109 133,43-60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6:11:36.1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2443 14,'1'-10,"-1"7,-11 8,10-5,-10 6,0 1,0 0,-12 10,14-10,0 1,-1-2,0 0,-13 7,-157 81,63-30,52-33,-1-3,-1-4,-2-2,0-3,-133 18,-113-4,298-31,0 0,0 2,0 0,0 0,1 2,0 0,-26 14,30-15,-1 1,-1-2,1 0,-1-1,0 0,-20 1,-34 8,13 0,0-2,-94 3,-116-13,131-2,116 4,-1-1,1 2,-21 6,-8 1,44-10,2 0,0 0,0 1,-1-1,1 0,0 0,0 1,0-1,0 0,-1 1,1-1,0 1,0-1,0 1,0 0,0 0,0-1,0 1,-1 1,2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6:12:01.69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2170,'12'-1,"0"0,-1-1,0 0,1-1,-1 0,0-1,-1-1,1 1,-1-1,1-1,-1 0,9-8,17-14,55-56,-66 60,-22 20,1 1,0 0,1 0,-1 0,1 0,-1 1,1 0,0 0,0 0,0 1,7-2,5 0,0 2,20 0,-26 1,0 0,0 0,-1-1,1-1,0 1,-1-2,1 1,13-7,-2-1,-1 2,1 0,1 1,-1 2,1 0,43-3,144 7,-102 3,-37-1,80-3,-85-9,-48 6,1 2,26-2,20 4,-36 2,-1-1,1-1,-1-2,0-1,0-1,49-16,-46 9,0 2,37-8,-43 12,1-2,-2-1,1-1,30-18,-25 12,58-20,-61 30,0 1,1 2,-1 1,1 1,51 5,1-1,291-3,-355-2,-1-1,0 0,0 0,0-2,-1 0,1 0,15-9,26-9,204-87,-231 98,1 0,0 2,56-10,-23 9,-40 8,0-1,0-1,0-1,0-1,-1-1,25-12,-31 11,1 1,1 1,0 1,0 0,0 2,0 0,21-2,17 2,58 3,-61 2,13-5,0-3,116-26,-132 23,-1-2,84-34,-42 2,34-15,-66 40,80-15,-102 25,0 1,1 3,0 1,55 1,112 28,-128-13,86 2,-127-13,177-4,-138-11,-26 4,74-15,-66 16,-21 3,70-4,37 11,-25 2,181-21,-278 14,0 0,-1-2,1 0,27-14,72-43,-41 20,41-14,-65 33,-2-2,63-42,-48 13,-50 38,2 1,30-20,-34 25,0 0,14-15,19-12,-24 22,1 1,1 2,0 0,1 2,0 1,1 1,0 2,44-6,-57 10,31-3,-1-3,-1-1,75-28,199-106,-308 139,2 0,-1 1,0 0,1 1,0 0,-1 1,15 0,93 3,-55 1,283-1,-331-3,1 0,-1-1,0-1,0 0,25-10,-17 5,39-8,43-1,193-8,-297 26,1 0,-1 0,1 1,0-1,-1 1,1-1,-1 1,1 0,-1 0,4 2,-6-2,-1 0,1-1,0 1,-1 0,1-1,-1 1,1 0,-1-1,1 1,-1 0,1 0,-1 0,0 0,1-1,-1 1,0 0,0 0,0 0,0 0,0 0,0 0,0 0,0 0,0 0,0-1,0 1,-1 0,1 0,0 0,0 0,-1 0,1-1,-1 1,1 0,-1 0,1-1,-1 1,-1 1,-11 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6:12:22.50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5744,'0'-1,"1"0,-1 0,0 0,1 0,-1 0,1 0,-1 0,1 0,-1 0,1 1,0-1,0 0,-1 0,1 1,0-1,0 1,0-1,0 0,-1 1,1 0,0-1,0 1,0 0,0-1,0 1,0 0,2 0,35-6,-27 5,-6 0,0 0,0 0,0-1,0 1,0-1,0 0,-1-1,1 1,-1-1,1 0,-1 0,0 0,0-1,-1 1,1-1,-1 0,1 0,-1 0,0 0,-1-1,1 1,-1-1,0 0,0 0,0 0,1-8,-1 7,1 1,-1-1,1 1,0-1,0 1,1 0,0 0,0 1,8-9,49-33,-13 10,7-12,58-69,-93 98,1 0,0 2,1 0,41-23,-42 28,-1 0,0-2,-1 0,0-2,-2 0,27-29,-30 27,1 2,27-24,-25 26,-1-2,22-27,-17 18,1 1,0 1,36-27,33-34,-39 23,-34 38,2 0,41-37,-13 30,-39 25,0 1,0-2,-1 1,0-1,13-12,32-43,28-29,-35 47,3 2,84-55,-85 67,-29 19,-1-1,0-1,0 0,25-25,39-38,-41 39,-12 9,-19 16,1 1,0 0,1 1,0 0,1 0,25-12,-6 6,-1-2,0-1,-2-1,29-25,30-19,48-19,-99 56,-28 19,1 0,-1 1,15-8,-5 4,0 0,-1-2,21-18,11-6,19-18,-46 35,42-28,-45 34,-1-1,21-18,-21 15,37-24,-30 22,33-28,-24 18,22-15,-10 7,79-77,-99 88,32-25,14-13,24-19,-70 61,114-103,-97 82,-28 26,0 1,1 1,1 1,26-17,129-75,-130 84,-33 18,0 0,0-2,-1 1,12-9,3-3,-1 2,2 1,0 1,0 1,1 1,49-13,-40 12,86-32,78-24,-151 57,-31 8,-1-1,0-1,1 0,-2-1,26-13,94-49,-7-16,-87 55,2 2,0 1,67-28,-87 44,36-21,-40 19,0 2,32-13,127-52,-161 67,18-7,1 1,0 2,0 2,43-6,7-2,-39 7,56-5,-54 11,0-2,-1-2,0-2,91-35,-62 16,-31 14,0-3,70-40,0-18,-69 44,2 1,1 2,96-40,63-15,-132 57,-56 22,-1-2,28-13,-28 12,-1 1,1 1,32-7,24-9,168-72,-188 65,-47 24,1 1,-1-1,1 2,0-1,1 1,11-2,32-4,-1-1,-1-3,0-3,88-39,-110 42,53-16,6-3,348-167,-399 183,108-41,-131 54,0 1,1 0,-1 1,24 0,-21 2,0-1,33-8,-26 3,3 0,52-21,-37 7,-42 20,-1 0,0-1,0 1,1 0,-1 0,0 0,1 0,-1 0,0-1,0 1,1 0,-1 0,0 0,1 0,-1 0,0 0,1 0,-1 0,0 0,1 0,-1 1,0-1,0 0,1 0,-1 0,0 0,1 0,-1 0,0 1,0-1,1 0,-1 0,0 0,0 1,0-1,1 1,-1 13,-10 19,-39 76,22-53,0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6:31:41.82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0 875,'25'-21,"0"0,0 1,2 2,41-22,-51 30,-1-2,23-21,7-5,-26 23,4-3,0 0,1 2,1 1,32-14,-26 15,-2-2,42-28,15-8,-66 40,3-1,0 2,39-15,-54 24,45-15,-1-1,66-34,0-2,-84 39,67-27,92-37,-188 77,38-18,52-33,-83 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7:04.7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0 24575,'-1'1'0,"0"-1"0,0 0 0,0 1 0,0-1 0,0 1 0,0-1 0,0 1 0,1 0 0,-1-1 0,0 1 0,0 0 0,0 0 0,1 0 0,-1-1 0,0 1 0,1 0 0,-1 0 0,1 0 0,-1 0 0,1 0 0,0 0 0,-1 0 0,1 0 0,0 0 0,0 0 0,-1 0 0,1 0 0,0 0 0,0 1 0,0 0 0,1 35 0,15 63 0,8 69 0,-21-155 0,0 0 0,1 0 0,10 24 0,3 13 0,-11-34 0,0 0 0,2-1 0,0 1 0,0-2 0,1 0 0,13 16 0,13 22 0,-6-14 0,-24-33 0,0-1 0,0 2 0,-1-1 0,0 0 0,0 1 0,0 0 0,3 10 0,-2 1-194,-2-1 1,-1 1-1,0 0 0,-1-1 0,-1 26 1,0-40-10,-1 19-6623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6:32:18.396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1 901,'0'-1,"0"1,0-1,1 0,-1 0,0 0,1 1,-1-1,1 0,-1 0,1 1,-1-1,1 0,-1 1,1-1,0 1,-1-1,1 1,0-1,0 1,-1-1,1 1,0 0,0-1,0 1,1 0,29-8,-15 4,28-14,48-29,-63 32,20-12,-23 12,-1 1,44-15,-7 6,32-10,-68 28,0 1,0 0,33 2,2-1,94-20,-1 1,-130 18,-1-1,0-2,30-11,-26 8,43-10,42-3,59-14,-92 24,91-28,-40-13,-115 49,175-45,-152 42,1 2,0 2,41 0,-38 2,-1-2,-1-1,1-2,54-17,-61 16,1 1,0 2,0 2,0 1,39 3,-53-2,0-1,30-6,-28 4,37-3,56-4,11 0,-103 10,42-9,-41 6,38-3,-41 5,1-1,-1-1,36-11,13-3,-40 12,-1-1,1-2,47-20,40-20,-114 48,-2 0,1 0,-1 0,1 1,-1-1,1 1,-1-1,1 1,-1 0,4 0,-1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7:06.7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9 24575,'-1'-1'0,"1"1"0,0 0 0,0 0 0,0 0 0,0-1 0,0 1 0,0 0 0,0 0 0,0 0 0,0-1 0,0 1 0,0 0 0,0 0 0,0-1 0,0 1 0,0 0 0,0 0 0,0 0 0,0-1 0,0 1 0,0 0 0,0 0 0,0-1 0,0 1 0,0 0 0,0 0 0,0 0 0,1-1 0,-1 1 0,0 0 0,0 0 0,0 0 0,0 0 0,0-1 0,1 1 0,-1 0 0,0 0 0,0 0 0,0 0 0,1 0 0,-1 0 0,0 0 0,0 0 0,0-1 0,1 1 0,-1 0 0,0 0 0,0 0 0,1 0 0,-1 0 0,0 0 0,0 0 0,0 0 0,1 0 0,-1 0 0,0 0 0,0 1 0,1-1 0,-1 0 0,0 0 0,0 0 0,0 0 0,1 0 0,-1 1 0,10 13 0,-6 13 0,-1 0 0,-1 0 0,-1 0 0,-4 35 0,1 5 0,0-5 0,4 75 0,-2-135-105,1 0 0,-1 1 0,0-1 0,1 0 0,0 1 0,0-1 0,-1 0 0,1 0 0,0 1 0,1-1 0,-1 0 0,2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7:20.2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24575,'-2'108'0,"5"116"0,-2-218 0,0 1 0,1 0 0,0-1 0,0 1 0,1-1 0,0 0 0,4 7 0,-4-6 0,1-1 0,-1 1 0,-1 0 0,1 0 0,2 13 0,1 11 0,21 59 0,-18-64 0,-1 1 0,-2-1 0,6 36 0,-8-37 0,1-1 0,1 0 0,1 0 0,11 24 0,1 6 0,-17-51-151,-1 0-1,0 0 0,1 0 0,-1 0 1,1 0-1,0 0 0,0 0 1,4 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3T07:59:42.6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15,'0'31,"-1"1,2 0,1-1,9 52,-9-76,-1-2,0 1,0-1,0 0,1 1,0-1,0 0,0 0,1 0,-1-1,1 1,0-1,1 1,-1-1,1 0,4 4,3 3,0 0,-1 1,-1 0,13 22,-15-22,1 0,1 0,0-1,0 0,16 13,-19-20,0 0,0 0,1-1,0 0,-1 0,1-1,0 1,1-2,-1 1,0-1,11 1,14-1,44-4,-20 0,-36 3,-13-1,1 0,0 1,0 0,-1 1,1 0,0 0,-1 1,13 4,-16-1,-12-2,-13-3,16-3,1 0,0 0,0 0,1 0,-1-1,1 1,-1-1,1 0,0 0,0-1,1 1,-3-7,-14-17,7 14,0 1,-1 0,0 1,-1 0,-25-16,29 21,1 0,0-1,1-1,0 1,0-1,1 0,0-1,-7-12,-29-36,6 21,30 32,-1-1,2-1,-1 1,1-1,0 0,0-1,1 1,0-1,0 0,1-1,-6-16,3-27,7 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2:58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335 889 24575,'-12'0'0,"1"0"0,0 1 0,0-1 0,0-1 0,1 0 0,-1-1 0,0 0 0,0 0 0,1-1 0,-1 0 0,1-1 0,-11-6 0,0-2 0,5 4 0,1-1 0,-26-19 0,37 24 0,0 0 0,-1-1 0,2 1 0,-1-1 0,0 1 0,1-1 0,0 0 0,0-1 0,0 1 0,1 0 0,0-1 0,-2-7 0,-16-40 0,15 43 0,1 0 0,0 0 0,1 0 0,0 0 0,1 0 0,-1-12 0,1 4 0,2 0 0,0-1 0,1 1 0,1-1 0,6-25 0,-5 33 0,1 0 0,0 0 0,0 0 0,1 1 0,1 0 0,0 0 0,0 0 0,0 1 0,2 0 0,7-8 0,-7 8 0,-2 2 0,0 1 0,0-1 0,0 1 0,1 1 0,0-1 0,0 1 0,0 0 0,1 1 0,0 0 0,0 0 0,11-3 0,27-8 0,-26 8 0,1 1 0,0 1 0,0 1 0,25-3 0,-24 5 0,0-2 0,0 0 0,0-2 0,30-11 0,8-3 0,-34 11 0,0-2 0,0 0 0,-1-2 0,29-19 0,32-17 0,-71 43 0,-1 1 0,1 1 0,0 1 0,1 0 0,-1 0 0,1 2 0,20 0 0,47-7 0,-45 2 0,1 2 0,1 2 0,-1 2 0,43 4 0,-73-3 0,-1 0 0,0 1 0,1 0 0,-1 1 0,0-1 0,0 1 0,-1 1 0,1 0 0,0 0 0,-1 0 0,0 1 0,0 0 0,-1 0 0,1 1 0,-1 0 0,6 7 0,-5-5 0,1 0 0,-1 0 0,2-1 0,-1 0 0,1-1 0,0 0 0,0 0 0,1-1 0,-1 0 0,1 0 0,0-1 0,15 3 0,-19-5 0,0 0 0,-1 1 0,1-1 0,-1 1 0,0 0 0,0 0 0,0 1 0,0-1 0,-1 1 0,0 0 0,1 1 0,-1-1 0,-1 1 0,1 0 0,-1-1 0,1 2 0,-1-1 0,-1 0 0,1 1 0,-1-1 0,0 1 0,0-1 0,-1 1 0,1 6 0,8 19 0,1-1 0,20 38 0,9 25 0,-38-88 0,-1-1 0,0 1 0,0 0 0,0 0 0,-1 0 0,1 0 0,-1 0 0,0 0 0,-1 0 0,1-1 0,-1 1 0,0 0 0,0 0 0,0 0 0,-1-1 0,0 1 0,0-1 0,0 1 0,0-1 0,-1 0 0,0 0 0,0 0 0,-5 6 0,-7 6 0,-1-2 0,-1 0 0,0 0 0,-22 12 0,-2 2 0,-19 23 0,39-32 0,-1-1 0,-38 24 0,54-39 0,-1 0 0,1 0 0,-1-1 0,0 0 0,0 0 0,1-1 0,-1 0 0,0 0 0,0 0 0,-1-1 0,-7 0 0,-9-3 0,-45-10 0,22 3 0,-63-12 0,90 18 0,-38-13 0,43 12 0,0 0 0,-1 1 0,0 1 0,-20-3 0,11 5 0,1 1 0,-1 0 0,1 2 0,0 1 0,0 0 0,0 2 0,0 1 0,-35 14 0,38-13 0,0-1 0,0-1 0,-1-1 0,1 0 0,-41 0 0,39-3 0,17 0-17,0 0-1,-1 1 0,1 0 1,0 0-1,0 0 1,0 1-1,-8 5 0,-3 0-1206,3-1-5602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3:3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1 643 24575,'26'-17'0,"-24"16"0,0 0 0,0 0 0,1 0 0,-1 0 0,0-1 0,0 1 0,0-1 0,0 1 0,0-1 0,-1 0 0,1 0 0,0 0 0,-1 0 0,0 0 0,1 0 0,-1 0 0,1-3 0,2-7 0,-1-1 0,-1 1 0,0-1 0,0 0 0,-1 0 0,-1 0 0,-2-20 0,1 15 0,1 1 0,1-1 0,3-25 0,7-20 0,-9 44 0,1 0 0,1 1 0,0-1 0,2 1 0,0 0 0,16-33 0,-19 47 0,1-1 0,0 1 0,-1 0 0,2 0 0,-1 1 0,0-1 0,1 1 0,-1 0 0,1 0 0,6-2 0,24-17 0,-23 12 0,0 1 0,0 1 0,2 0 0,-1 0 0,1 2 0,-1-1 0,2 2 0,16-5 0,-8 5 0,0 1 0,1 1 0,0 1 0,35 1 0,-47 0 0,1 2 0,-1-1 0,1 2 0,-1-1 0,0 2 0,0-1 0,0 2 0,0 0 0,-1 0 0,1 1 0,-1 0 0,0 1 0,16 11 0,53 48 0,-46-36 0,49 31 0,-60-44 0,27 24 0,-38-29 0,0-1 0,1 0 0,1 0 0,0-1 0,0-1 0,30 12 0,-39-18 0,8 2 0,0 1 0,0 0 0,-1 1 0,15 8 0,-23-11 0,0 0 0,0 0 0,-1 1 0,1-1 0,-1 1 0,1 0 0,-1 0 0,0 0 0,-1 0 0,1 1 0,-1-1 0,0 1 0,0 0 0,0-1 0,1 6 0,15 46 0,-12-41 0,-1 0 0,0 1 0,-1 0 0,-1 0 0,1 16 0,-3-14 0,1 7 0,-2 0 0,0-1 0,-5 33 0,4-50 0,0 0 0,-1-1 0,0 1 0,0-1 0,0 0 0,-1 0 0,0 0 0,0 0 0,-1 0 0,0 0 0,0-1 0,0 0 0,0 0 0,-1 0 0,0 0 0,0-1 0,-6 5 0,-27 14 0,23-15 0,0 2 0,-19 14 0,25-16 0,-1-2 0,0 1 0,0-1 0,-1-1 0,1 0 0,-1 0 0,-1-1 0,1 0 0,0-1 0,-1-1 0,-15 2 0,-16 0 0,-77-3 0,64-3 0,32 3 0,0-2 0,-1-1 0,-43-9 0,48 7 0,0 1 0,0 1 0,-39 2 0,-12-2 0,66 2 0,-1-2 0,0 1 0,1-1 0,-1 0 0,1 0 0,0 0 0,0-1 0,0 1 0,0-1 0,0-1 0,0 1 0,-4-5 0,-9-9 0,-25-29 0,12 11 0,11 13 0,1-1 0,1-1 0,-26-46 0,42 67-114,1 0 1,0 0-1,0-1 0,0 1 0,0 0 1,1 0-1,-1 0 0,1-1 0,0 1 1,0 0-1,0-7 0,2-4-6712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4:20.4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1 24575,'0'0'0,"0"39"0,-2 1 0,-10 58 0,9-86 0,-25 109 0,23-98-682,-14 44-1,13-50-6143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5:1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24575,'0'0'0,"0"3"0,0 6 0,0 5 0,4 0 0,1 1 0,0 2 0,3-2 0,0-7 0,-2-9 0,-1-8 0,-2-2-8191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5:18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24575,'113'1'0,"124"-3"0,-210-1-1365,-5-2-5461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5:2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 24575,'-3'0'0,"-6"3"0,-5 6 0,-3 1 0,-3-2 0,-6 2 0,-1 0 0,-1-3 0,1 2 0,1-1 0,6 2 0,-2-1 0,3 2 0,1 0 0,3 1 0,1-2 0,2-2-8191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5:23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24575,'0'3'0,"4"6"0,1 4 0,3 5 0,1 2 0,-2 1 0,3 2 0,2 0 0,4 0 0,-2 0 0,2 0 0,0-5 0,-1 0 0,0-5 0,-3-7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2:04:34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813 24 24575,'29'13'0,"15"5"0,-13-8 0,-1-2 0,1-2 0,1-1 0,-1-1 0,57 0 0,-76-5 0,1 2 0,-1 0 0,0 0 0,0 1 0,0 0 0,0 1 0,-1 1 0,23 9 0,-29-10 0,-1-1 0,1 2 0,0-1 0,-1 0 0,0 1 0,0 0 0,0 0 0,0 0 0,-1 0 0,1 1 0,-1-1 0,0 1 0,-1 0 0,1 0 0,-1 0 0,0 0 0,0 1 0,0-1 0,-1 0 0,0 1 0,1 9 0,1 36 0,-5 59 0,0-27 0,1-63 0,-2 0 0,0-1 0,0 1 0,-12 31 0,-4 23 0,15-58 0,0-1 0,-11 24 0,-6 19 0,18-49 0,0 0 0,-1 0 0,0 0 0,-1-1 0,0 1 0,0-1 0,-1-1 0,0 1 0,0-1 0,-1 0 0,1 0 0,-2-1 0,1 1 0,-1-2 0,0 1 0,0-1 0,0 0 0,-1-1 0,0 0 0,0-1 0,0 1 0,0-2 0,-17 4 0,-36-5 0,41-2 0,0 2 0,-1 0 0,-38 8 0,45-5 0,0 0 0,1 1 0,0 0 0,-15 9 0,18-9 0,-1 0 0,1-1 0,-1-1 0,-12 3 0,13-4 0,0 1 0,0 0 0,0 0 0,1 1 0,-12 7 0,-10 7 0,0-2 0,-1-1 0,-35 11 0,55-22 0,1-2 0,0 0 0,-1 0 0,0-1 0,1-1 0,-22-2 0,-74-15 0,99 15 0,1 1 0,1-2 0,-1 1 0,1-1 0,0 0 0,0 0 0,0-1 0,0 0 0,1-1 0,-1 1 0,-10-11 0,-2-4 0,-29-40 0,14 16 0,29 37 0,1 1 0,0-1 0,1 0 0,-1 0 0,1 0 0,0-1 0,1 1 0,-1-1 0,2 0 0,-3-9 0,1-5 0,2 0 0,0-24 0,1 25 0,0 0 0,-6-33 0,-1 13-341,2 0 0,2-1-1,3 27 301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10:17:2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24575,'0'-3'0,"-4"-3"0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0:58.70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46 0 24575,'-2'1'0,"1"-1"0,-1 0 0,0 1 0,0-1 0,1 1 0,-1 0 0,0 0 0,1 0 0,-1-1 0,1 1 0,-1 1 0,1-1 0,-1 0 0,1 0 0,0 1 0,0-1 0,0 0 0,-1 1 0,1-1 0,0 1 0,1-1 0,-1 1 0,0 0 0,0-1 0,1 1 0,-1 3 0,-2 4 0,1 0 0,0 0 0,-1 17 0,2 78 0,1-104 0,0 0 0,0 0 0,0 0 0,0 0 0,0 0 0,1 0 0,-1 0 0,0 0 0,0 1 0,0-1 0,0 0 0,0 0 0,0 0 0,0 0 0,0 0 0,0 0 0,0 0 0,0 0 0,0 0 0,0 0 0,0 0 0,0 0 0,1 0 0,-1 1 0,0-1 0,0 0 0,0 0 0,0 0 0,0 0 0,0 0 0,0 0 0,0 0 0,0 0 0,1 0 0,-1 0 0,0 0 0,0 0 0,0 0 0,0 0 0,0 0 0,0 0 0,0 0 0,0 0 0,1 0 0,-1-1 0,0 1 0,0 0 0,0 0 0,0 0 0,0 0 0,0 0 0,0 0 0,0 0 0,0 0 0,0 0 0,0 0 0,0 0 0,0 0 0,1 0 0,-1-1 0,9-7 0,13-17 0,-19 21 0,16-13 0,-12 19 0,-3 13 0,-3-7 0,1 49 0,-1-53 0,-1 0 0,-1-1 0,1 1 0,-1 0 0,1-1 0,-1 1 0,0-1 0,0 1 0,0-1 0,-1 1 0,1-1 0,-3 4 0,3-7-13,1 0-1,-1 0 0,0-1 0,1 1 0,-1 0 1,0 0-1,1 0 0,-1-1 0,1 1 1,-1 0-1,1 0 0,-1-1 0,1 1 1,-1-1-1,1 1 0,-1 0 0,1-1 1,-1 1-1,1-1 0,-1 1 0,1-1 1,0 1-1,-1-1 0,1 0 0,0 1 1,0-1-1,0 1 0,-1-1 0,1 0 0,0 1 1,0-2-1,-2-1-911,-4-8-5901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06.62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0 24575,'0'26'0,"1"1"0,1-1 0,8 36 0,13 72 0,-12-84 0,-5-22 0,12 40 0,-13-51 0,-1 1 0,-1 0 0,0 0 0,-1-1 0,-1 22 0,0-15 0,7 46 0,33 97 0,-21-91 0,-2-24 0,-13-42 0,-1 0 0,-1 1 0,0 0 0,0 0 0,2 17 0,-7 47 37,1-58-271,0 0 1,1 0-1,0 0 0,2 0 1,3 17-1,0-20-6592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10.456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 1 24575,'-2'102'0,"5"151"0,7-180 0,-5-45 0,2 47 0,-8-57 0,2 0 0,0 0 0,1 0 0,0-1 0,2 1 0,0-1 0,11 27 0,-11-31 0,0 0 0,-1 0 0,3 14 0,-5-15 0,2 0 0,0-1 0,0 1 0,8 16 0,-6-16 0,-1-1 0,0 0 0,-1 1 0,0 0 0,-1 0 0,0 0 0,0 12 0,-3 91 0,-1-48 0,2-19 0,2-20 0,-2-1 0,-1 1 0,-6 34 0,6-56 0,-1 1 0,1 0 0,-1-1 0,-1 1 0,1-1 0,-1 0 0,0 0 0,-1 0 0,1 0 0,-1 0 0,0-1 0,-1 1 0,1-1 0,-1 0 0,0-1 0,0 1 0,-1-1 0,-6 4 0,12-7-2,0-1 0,-1 0 0,1 1-1,-1-1 1,1 0 0,-1 1 0,1-1-1,0 0 1,-1 1 0,1-1 0,-1 0 0,1 0-1,-1 0 1,0 0 0,1 1 0,-1-1-1,1 0 1,-1 0 0,1 0 0,-1 0 0,1 0-1,-1 0 1,1 0 0,-1 0 0,1-1-1,-1 1 1,0 0 0,1 0 0,-1 0 0,1-1-1,0 1 1,-1 0 0,1 0 0,-1-1-1,0 1 1,1-2 16,-1 1 1,1 0-1,0-1 0,0 1 0,0 0 1,0-1-1,0 1 0,0-1 0,0 1 0,0 0 1,0-1-1,1 1 0,-1-2 0,17-42-1498,-5 26-5342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15.56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47 134 24575,'-2'20'0,"0"0"0,-1-1 0,-1 1 0,-8 25 0,6-25 0,0 0 0,2 0 0,-3 40 0,6-50 0,1 1 0,1 0 0,-1-1 0,2 1 0,4 18 0,-5-26 0,0 0 0,0 0 0,1 0 0,-1 0 0,1-1 0,-1 1 0,1-1 0,0 1 0,0-1 0,0 0 0,0 1 0,1-1 0,-1 0 0,0 0 0,1-1 0,0 1 0,-1 0 0,1-1 0,0 0 0,0 0 0,0 1 0,0-2 0,-1 1 0,6 1 0,3 0 0,-7-1 0,0 0 0,0-1 0,1 1 0,-1-1 0,0 0 0,0 0 0,5 0 0,-8-1 0,0 1 0,0-1 0,1 1 0,-1-1 0,0 1 0,0-1 0,0 0 0,0 1 0,0-1 0,0 0 0,-1 0 0,1 0 0,0 0 0,0 0 0,0 0 0,-1 0 0,1 0 0,-1 0 0,1 0 0,-1 0 0,1 0 0,-1 0 0,1 0 0,-1-1 0,0 1 0,0 0 0,0 0 0,0 0 0,0-2 0,1-27 0,-1 0 0,-2 0 0,-1 0 0,-8-37 0,1 9 0,-4 6 0,9 39 0,1 0 0,1-1 0,-2-16 0,4 27 0,1-1 0,0 1 0,0-1 0,0 1 0,1-1 0,-1 1 0,1 0 0,0-1 0,0 1 0,0 0 0,0-1 0,0 1 0,1 0 0,0 0 0,-1 0 0,1 0 0,3-4 0,0 2 0,-1 0 0,0-1 0,0 1 0,-1-1 0,0 0 0,0 0 0,4-11 0,-4 30 0,-2 15 0,-5 78-1365,-1-47-5461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4:24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1134 1 24575,'-2'0'0,"0"0"0,0 1 0,0-1 0,1 1 0,-1-1 0,0 1 0,1 0 0,-1 0 0,1 0 0,-1 0 0,1 0 0,-1 0 0,1 0 0,0 0 0,-1 1 0,1-1 0,-1 2 0,-21 31 0,15-22 0,-3 6 0,-6 4 0,1 2 0,2-1 0,1 2 0,0 0 0,2 1 0,-11 34 0,-24 82 0,10-40 0,27-69 0,1 0 0,-5 56 0,8-63 0,-1-1 0,0 0 0,-2 0 0,-1 0 0,-24 44 0,-2 10 0,24-57 0,0 0 0,-17 23 0,16-27 0,1 2 0,0-1 0,-9 27 0,7-15 0,-1 0 0,-2-2 0,-25 37 0,-23 45 0,-68 194 0,109-242 0,-4 10 0,2 1 0,-26 133 0,46-163 0,-11 55 0,13-87 0,0-1 0,-1 0 0,0 0 0,0 0 0,-1 0 0,-9 13 0,-54 84 0,-23 33 0,90-140-36,-1 1-25,1-1 1,0 1 0,-1-1-1,1 1 1,0 0-1,0-1 1,0 1 0,0 0-1,1 0 1,-1 0-1,0-1 1,1 1 0,-1 0-1,1 0 1,-1 0-1,1 0 1,0 0 0,0 0-1,0 0 1,0 0-1,1 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19.188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302 1213 24575,'1'-1'0,"0"1"0,0-1 0,0 1 0,0 0 0,0-1 0,0 0 0,0 1 0,0-1 0,0 0 0,-1 1 0,1-1 0,0 0 0,-1 0 0,1 1 0,0-1 0,-1 0 0,1 0 0,-1 0 0,1 0 0,-1 0 0,0 0 0,1 0 0,-1 0 0,0 0 0,0 0 0,1 0 0,-1-2 0,4-33 0,-4 32 0,1-86 0,-2 60 0,2 1 0,1 0 0,9-49 0,-10 70 0,0 1 0,0-1 0,0 0 0,-1 0 0,0 1 0,-1-1 0,0 0 0,-2-11 0,-23-60 0,19 63 0,1 0 0,1 0 0,1-1 0,0 0 0,-1-18 0,4 24 0,0 0 0,-1 1 0,0-1 0,-1 1 0,0 0 0,0 0 0,-1 0 0,0 0 0,-1 0 0,-9-13 0,-18-35 0,15 25 0,-28-38 0,33 52 0,1 1 0,-11-26 0,-3-4 0,0-12 0,8 16 0,-9-32-1365,20 58-5461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31.59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2853 1929 24575,'0'-2'0,"1"1"0,-1 0 0,1-1 0,-1 1 0,1-1 0,0 1 0,0 0 0,-1 0 0,1-1 0,0 1 0,0 0 0,0 0 0,1 0 0,-1 0 0,0 0 0,0 0 0,0 0 0,2 0 0,31-18 0,-23 13 0,-8 4 0,-1 1 0,1-1 0,-1 0 0,0 0 0,0 0 0,1-1 0,-2 1 0,1 0 0,0-1 0,0 1 0,-1-1 0,1 0 0,-1 0 0,0 1 0,0-1 0,0 0 0,0 0 0,0 0 0,-1 0 0,1-4 0,0-6 0,-1 0 0,-1 0 0,-3-21 0,0-9 0,4 27 0,2 1 0,0 0 0,5-22 0,-3 19 0,-1 0 0,1-19 0,-4 26 0,1-21 0,-4-49 0,2 70 0,-1 0 0,0 0 0,-1 1 0,-1-1 0,1 1 0,-1-1 0,-1 1 0,-7-11 0,2 2 0,0-1 0,2-1 0,-11-36 0,-13-30 0,-56-97 0,68 142 0,12 25 0,0 0 0,-1 0 0,-1 1 0,-18-24 0,4 11 0,14 16 0,1 1 0,-2 1 0,0 0 0,-17-14 0,17 16 0,1-1 0,0 0 0,0-1 0,1 0 0,-12-19 0,11 16 0,-1 0 0,0 0 0,-16-14 0,10 13 0,10 7 0,-1 0 0,0 1 0,0 1 0,-1-1 0,0 1 0,0 1 0,0 0 0,-1 0 0,0 1 0,-18-6 0,4 3 0,-1-2 0,2 0 0,-1-1 0,2-2 0,-41-26 0,58 35 0,-5-3 0,-1 1 0,0 1 0,0 0 0,-15-4 0,14 5 0,1-1 0,-1 0 0,1 0 0,-12-7 0,-17-13 0,17 11 0,0-1 0,1-1 0,-27-23 0,43 33 0,0 0 0,-1 1 0,1 0 0,-1 0 0,0 0 0,0 1 0,-1 0 0,1 0 0,-1 0 0,1 1 0,-1 1 0,-14-2 0,-9 1 0,1 1 0,-33 4 0,1 0 0,30-3 0,-1-1 0,-56-11 0,-50-23 0,117 29 0,0 1 0,0 1 0,0 1 0,-23 0 0,-92 4 0,45 2 0,-673-3 0,754 0 17,0-1 0,0 0 1,1 0-1,-1-1 0,0 0 0,-12-5 0,21 7-58,-1-1-1,1 0 1,0 0 0,0 0 0,0 0-1,0 0 1,0-1 0,0 1 0,0-1-1,0 1 1,1-1 0,-1 1 0,1-1-1,-1 0 1,1 0 0,-1 0 0,1 0-1,0 0 1,0 0 0,0 0 0,0 0-1,1-1 1,-1 1 0,0 0 0,1-1-1,0 1 1,-1 0 0,1-1 0,0 1-1,0 0 1,0-1 0,1 1 0,-1 0-1,0-1 1,2-2 0,3-9-6785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43.65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2799 2262 24575,'-1'-7'0,"0"0"0,0 0 0,-1 0 0,0 0 0,-1 0 0,1 1 0,-1-1 0,0 1 0,-1 0 0,0 0 0,0 0 0,0 1 0,-6-6 0,5 4 0,0 1 0,0-1 0,1 0 0,-1 0 0,2 0 0,-1 0 0,1-1 0,0 0 0,-3-12 0,3-8 0,2-1 0,3-33 0,0 44 0,-1 1 0,-1-1 0,0 0 0,-2 1 0,0-1 0,0 1 0,-2 0 0,-9-29 0,8 34 0,0 1 0,-1-1 0,0 1 0,-1 0 0,0 0 0,-16-17 0,17 20 0,0-1 0,1 1 0,0-1 0,0-1 0,1 1 0,0-1 0,-5-19 0,-5-11 0,-4-6 0,12 28 0,0 0 0,-2 1 0,0 0 0,-1 0 0,-1 1 0,-16-22 0,-11-5 0,-1 2 0,-70-59 0,71 72 0,-37-39 0,59 53 0,-1 1 0,-20-12 0,-11-10 0,19 15 0,0 1 0,-44-22 0,45 27 0,0-2 0,1 0 0,-34-29 0,53 37 0,1 0 0,0 0 0,1-1 0,0 0 0,0 0 0,1-1 0,0 1 0,-2-11 0,-5-8 0,2 6 0,-1 0 0,-1 1 0,-1 0 0,-1 1 0,-1 1 0,-1 0 0,0 1 0,-30-28 0,3 4 0,33 32 0,0 0 0,0 1 0,0 0 0,-1 1 0,-1 0 0,1 1 0,-14-7 0,-118-60 0,129 66 0,-2 1 0,1 0 0,-1 1 0,0 1 0,-1 0 0,-26-5 0,-98-4 0,38 5 0,-68 0 0,15 2 0,133 4 0,0-1 0,0-1 0,0 0 0,-41-18 0,-264-96 0,204 70-1365,94 36-5461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45.90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15 24575,'62'-7'0,"-54"5"0,0 0 0,0 0 0,0 1 0,-1 1 0,1-1 0,0 1 0,0 1 0,0-1 0,0 1 0,0 1 0,0-1 0,8 4 0,-3 1 0,-1-1 0,1-1 0,0 0 0,0-1 0,0 0 0,16 0 0,-29-3-21,0 0 0,0 0-1,0 0 1,0 0 0,0 0-1,0 0 1,-1 0 0,1-1-1,0 1 1,0 0 0,0 0-1,0 0 1,0 0 0,0 0-1,0 0 1,0-1 0,0 1-1,0 0 1,1 0 0,-1 0-1,0 0 1,0 0 0,0 0-1,0-1 1,0 1 0,0 0-1,0 0 1,0 0 0,0 0-1,0 0 1,0 0 0,0 0-1,0 0 1,1 0 0,-1 0-1,0-1 1,0 1 0,0 0-1,0 0 1,0 0 0,0 0-1,0 0 1,1 0 0,-1 0-1,0 0 1,0 0 0,0 0-1,0 0 1,0 0 0,0 0-1,1 0 1,-1 0 0,0 0-1,0 0 1,0 0 0,0 0-1,0 0 1,0 0 0,1 0-1,-1 0 1,0 0 0,0 1-1,0-1 1,-3-5-6805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31:59.808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555 639 24575,'-3'0'0,"1"0"0,-1 0 0,1-1 0,-1 1 0,1-1 0,0 0 0,-1 1 0,1-1 0,0 0 0,-1 0 0,1-1 0,0 1 0,0 0 0,0-1 0,0 1 0,0-1 0,1 0 0,-1 1 0,0-1 0,1 0 0,-1 0 0,1 0 0,0 0 0,-1 0 0,1-1 0,0 1 0,0 0 0,0-3 0,-3-9 0,0 0 0,1 0 0,-1-29 0,-3-7 0,1 36 0,0 1 0,-1 0 0,0 0 0,-1 0 0,-1 1 0,0 0 0,-17-17 0,2 0 0,16 20 0,-1 0 0,-1 1 0,-16-13 0,16 14 0,1 0 0,-1-1 0,1-1 0,-9-10 0,-8-14 0,-1 2 0,-35-30 0,48 48 0,-1 0 0,-1 2 0,0 0 0,0 0 0,-1 2 0,-28-13 0,33 20 0,13 7 0,17 9 0,4-2 0,0 1 0,0 1 0,-1 1 0,-1 1 0,0 1 0,-2 0 0,26 31 0,-30-34 0,0 0 0,1-1 0,1 0 0,22 13 0,-1 0 0,-22-14 0,1-1 0,0 0 0,0-2 0,1 0 0,31 12 0,-40-18 0,-1 0 0,0 1 0,0 0 0,0 0 0,0 0 0,0 1 0,-1 0 0,10 11 0,1 2 0,22 31 0,-35-43 0,0 1 0,-1 0 0,0 1 0,0-1 0,0 0 0,-1 1 0,-1 0 0,1-1 0,0 12 0,-1-9 0,1 0 0,0 0 0,0 0 0,8 19 0,39 85 0,-8 2 0,-15-38 0,-17-51 0,-2 1 0,0-1 0,-2 1 0,2 33 0,-3 113 0,-4-142 0,0-24 0,0 0 0,1 0 0,0 0 0,0 0 0,0-1 0,1 1 0,1 0 0,5 14 0,-7-22 0,-1 0 0,0 0 0,0 1 0,0-1 0,0 0 0,0 0 0,1 0 0,-1 1 0,0-1 0,0 0 0,0 0 0,1 0 0,-1 0 0,0 0 0,0 1 0,1-1 0,-1 0 0,0 0 0,0 0 0,0 0 0,1 0 0,-1 0 0,0 0 0,1 0 0,-1 0 0,0 0 0,0 0 0,1 0 0,-1 0 0,0 0 0,0 0 0,1 0 0,-1 0 0,0 0 0,0 0 0,1 0 0,-1 0 0,0-1 0,11-10 0,5-17 0,-16 27 0,10-22 0,0 0 0,-1-1 0,-2-1 0,0 1 0,3-29 0,-9 51 5,-1 1 0,0-1 0,0 0 1,0 0-1,1 0 0,-2 0 0,1 1 0,0-1 0,0 0 0,-1 0 0,1 0 0,-1 1 0,1-1 0,-1 0 0,0 1 0,1-1 1,-1 0-1,0 1 0,0-1 0,0 1 0,0 0 0,-3-3 0,3 3-76,-1 0 1,0 1-1,0-1 1,0 0-1,0 1 1,0 0-1,0-1 0,0 1 1,0 0-1,1 0 1,-1 0-1,0 0 1,0 0-1,0 1 0,0-1 1,0 0-1,0 1 1,0-1-1,0 1 1,-2 1-1,-22 10-6755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1:56:26.4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674 1168 24575,'-38'0'0,"31"0"0,-13 0 0,-37-5 0,49 4 0,0-1 0,1 0 0,-1-1 0,1 0 0,0 0 0,-1-1 0,-11-8 0,3 2 0,-2-2 0,1-1 0,-24-21 0,3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2:05:04.31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1059 1 24575,'-36'0'0,"-123"5"0,140-3 0,-1 2 0,0 0 0,1 1 0,0 1 0,-36 16 0,44-18 0,-1 0 0,1 0 0,-1-1 0,0-1 0,0 0 0,-21 0 0,23-1 0,-1-1 0,1 1 0,0 1 0,-1 0 0,1 0 0,0 1 0,0 0 0,0 1 0,-16 9 0,12-2 0,-1 0 0,-23 27 0,29-28 0,-1 0 0,0-1 0,-1 0 0,1-1 0,-2 0 0,-21 12 0,-11 2 0,1 2 0,-41 30 0,78-49 0,-1 1 0,1-1 0,0 1 0,0 0 0,1 0 0,-1 1 0,1-1 0,1 1 0,0 0 0,0 1 0,0-1 0,-5 15 0,7-18 0,2-2 0,-9 16 0,1 1 0,1-1 0,1 1 0,-5 24 0,10-38 0,1 1 0,-1 0 0,1 0 0,0-1 0,1 1 0,-1 0 0,1 0 0,0-1 0,0 1 0,1-1 0,0 1 0,0-1 0,0 0 0,1 1 0,-1-1 0,1 0 0,0-1 0,1 1 0,4 5 0,2 1 0,0 0 0,1 0 0,0-2 0,0 1 0,1-1 0,0-1 0,1 0 0,0-1 0,0 0 0,0-1 0,1 0 0,0-1 0,0-1 0,1 0 0,-1-1 0,17 1 0,-29-4 0,1 0 0,-1 0 0,0-1 0,0 1 0,0-1 0,0 1 0,0-1 0,0 0 0,0 0 0,0 0 0,0 0 0,0 0 0,0 0 0,-1 0 0,1-1 0,0 1 0,-1 0 0,1-1 0,-1 0 0,0 1 0,1-1 0,-1 0 0,0 0 0,0 0 0,0 1 0,1-5 0,3-8 0,0 1 0,-1-1 0,2-17 0,3-6 0,2-4 0,-1-1 0,-3 0 0,-1 0 0,-2 0 0,-2-1 0,-2 0 0,-5-47 0,4 85 0,1 0 0,-1 1 0,0-1 0,-1 0 0,1 0 0,-1 1 0,1-1 0,-2 1 0,1 0 0,0-1 0,-1 1 0,0 0 0,0 0 0,0 1 0,0-1 0,0 1 0,-1-1 0,0 1 0,0 0 0,0 0 0,-8-4 0,-5 0 0,0 0 0,0 0 0,-1 2 0,-27-5 0,-1-1 0,41 9 0,0 1 0,0 1 0,0-1 0,0 0 0,0 1 0,0 0 0,0 0 0,0 1 0,0 0 0,0-1 0,0 2 0,0-1 0,0 0 0,1 1 0,-1 0 0,-7 4 0,5-1 0,0 0 0,0 0 0,0 1 0,1 0 0,0 0 0,0 0 0,1 1 0,-10 14 0,10-15 0,1 0 0,0 1 0,0-1 0,0 1 0,1 0 0,0 0 0,1 1 0,-1-1 0,1 1 0,1-1 0,-1 1 0,1-1 0,1 1 0,-1 0 0,1 0 0,1-1 0,0 1 0,2 14 0,0-9 0,1 1 0,0-1 0,1 0 0,0 0 0,1-1 0,0 1 0,12 16 0,-2-4-109,-11-15 168,1-1 0,1 0-1,8 10 1,-12-16-174,0-1 1,0 1-1,1 0 0,-1-1 1,1 0-1,-1 0 0,1 0 0,0 0 1,-1 0-1,1-1 0,0 0 1,5 1-1,7 1-6711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2:05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2:05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24575,'-3'0'0,"-6"-3"0,-5-2 0,0 4 0,-1 2 0,2 1-8191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1:22.51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4:28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402 53 24575,'0'-4'0,"0"-1"0,0 1 0,-1 0 0,1 0 0,-1 0 0,0-1 0,0 1 0,-3-5 0,4 8 0,-1 0 0,1 1 0,0-1 0,-1 1 0,1-1 0,-1 1 0,1-1 0,-1 1 0,1-1 0,-1 1 0,1-1 0,-1 1 0,1-1 0,-1 1 0,0 0 0,1 0 0,-1-1 0,0 1 0,1 0 0,-1 0 0,0 0 0,0-1 0,0 1 0,-1 1 0,1-1 0,0 0 0,-1 1 0,1-1 0,0 1 0,-1-1 0,1 1 0,0 0 0,0-1 0,0 1 0,0 0 0,0 0 0,0 0 0,-2 2 0,-23 26 0,2 2 0,1 1 0,2 0 0,-33 68 0,23-42 0,-17 30 0,-54 94 0,71-120-1365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4:56.312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0 14 24575,'0'-4'0,"4"-1"0,1 0-8191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4:59.62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22 1 24575,'-3'3'0,"-6"2"0,-1 0-8191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4:57.68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22 0 24575,'-3'0'0,"-6"0"0,-1 0-8191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4:58.062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4:59.952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0 24575,'0'4'0,"0"1"-8191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5:00.31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0 24575,'3'0'0,"6"0"0,5 0 0,-1 4 0,-2 4 0,-6 6 0,-5-1-8191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8:45:42.551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1 9 24575,'4'-3'0,"1"-3"-8191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1:19:08.1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4176 24575,'113'1'0,"124"-3"0,-141-8 0,-55 4 0,49 0 0,417 7 0,-469 1 0,44 7 0,31 3 0,272-13 0,-366 2 0,-1 1 0,1 1 0,-1 1 0,20 7 0,-15-5 0,44 7 0,28-1 0,-51-5 0,1-3 0,0-1 0,55-3 0,-76-4 0,-1-1 0,1-1 0,-2-2 0,1 0 0,-1-1 0,33-19 0,-6 5 0,-37 18 0,1 0 0,0 1 0,0 1 0,0 0 0,1 1 0,23-1 0,87 5 0,-53 1 0,348-3 0,-392 2 0,1 1 0,-1 1 0,35 10 0,-33-7 0,0-1 0,47 3 0,222-8 0,-145-2 0,-121 3 0,-1 2 0,1 1 0,-1 1 0,31 11 0,-27-8 0,0 0 0,62 6 0,-12-14 0,-50-1 0,1 1 0,49 9 0,70 13 0,-107-16 0,1-3 0,1-2 0,50-4 0,-8 0 0,-28 2 0,-8 2 0,-1-4 0,93-12 0,-94 7 0,-1 2 0,1 3 0,58 5 0,-8-1 0,608-2 0,-530-12 0,-16 1 0,-152 11 0,0-1 0,0-1 0,-1 0 0,1 0 0,0-2 0,-1 0 0,0 0 0,0-1 0,22-12 0,-9 3 0,1 2 0,0 0 0,0 2 0,1 1 0,45-8 0,-30 10 0,1 2 0,52 0 0,-70 6 0,-1 0 0,1 2 0,-1 1 0,1 1 0,27 10 0,-29-9 0,1 0 0,0-2 0,0-1 0,28 0 0,42 5 0,-63-3 0,140 20 0,-136-22 0,0-2 0,64-4 0,-97 2 0,-1 1 0,0-1 0,0 1 0,0-1 0,0 0 0,0 0 0,0 0 0,-1 0 0,1 0 0,0 0 0,0-1 0,-1 1 0,1 0 0,-1-1 0,1 0 0,-1 1 0,0-1 0,1 0 0,-1 1 0,0-1 0,0 0 0,0 0 0,0 0 0,-1 0 0,1 0 0,-1 0 0,1 0 0,-1 0 0,1-1 0,-1-2 0,1-9 0,0-1 0,-2 1 0,-2-23 0,1 11 0,-1-419 0,5 248 0,-3 177 0,-1 1 0,-6-26 0,-3-26 0,-3-34 0,5 56 0,-13-63 0,15 64 0,1 11 0,-3-63 0,10-421 0,0 495 0,9-48 0,-5 48 0,2-47 0,-8-369 0,-1 421 0,0 1 0,-1-1 0,-2 0 0,-9-28 0,-3-17 0,12 51 0,0-1 0,0 1 0,-11-20 0,9 21 0,1 1 0,0-2 0,1 1 0,-3-16 0,3-5 0,0-57 0,4 53 0,-6-39 0,-15-130 0,15 149 0,3 0 0,5-95 0,1 51 0,-2 78 0,-1 0 0,-1 0 0,-9-41 0,6 35 0,1 1 0,1-1 0,2 0 0,1 0 0,5-45 0,-5 75 0,1-1 0,-1 1 0,1-1 0,-1 1 0,1-1 0,0 1 0,0 0 0,-1-1 0,1 1 0,0 0 0,0 0 0,0 0 0,0 0 0,1 0 0,-1 0 0,0 0 0,0 0 0,1 0 0,-1 0 0,0 0 0,1 1 0,-1-1 0,1 1 0,-1-1 0,1 1 0,1-1 0,48-6 0,-25 5 0,12-3 0,-1 2 0,40 2 0,16-2 0,-14-7 0,-51 5 0,48-2 0,317 8 0,-373 0 0,-1 1 0,1 1 0,-1 1 0,27 9 0,-26-7 0,0-1 0,1 0 0,39 2 0,247-7 0,-130-1 0,-156 0 0,0-1 0,28-7 0,-26 5 0,40-4 0,285 8 0,-166 1 0,-166 0 0,0 1 0,1 1 0,-1 0 0,0 2 0,19 7 0,23 5 0,-43-12 0,0 0 0,0 1 0,-1 1 0,17 11 0,31 13 0,-47-25 0,0 1 0,0-1 0,0-1 0,1 0 0,0-1 0,0-1 0,1 0 0,17 0 0,20-2 0,66 10 0,-27-3 0,144-4 0,28 1 0,490 10 0,-490-17 0,-146 1 0,135 3 0,-233 0 0,36 9 0,-19-3 0,30 6 0,60 8 0,74 0 0,-62-5 0,165-2 0,-155-27 0,20 0 0,-96 14 0,81-4 0,-127-2 0,0-1 0,-1-2 0,31-11 0,46-11 0,6-1 0,-24 5 0,-6 3 0,-50 13 0,1 0 0,-1 2 0,1 2 0,60-4 0,-1 14 0,0 4 0,161 36 0,-216-40 0,-28-5 0,1 1 0,-1 0 0,0 0 0,0 1 0,0 0 0,7 3 0,-13-4-54,0-1-1,-1 1 0,1-1 1,0 1-1,-1-1 1,1 1-1,0 0 0,-1 0 1,1-1-1,-1 1 1,1 0-1,-1 0 0,1 0 1,-1-1-1,0 1 0,1 0 1,-1 0-1,0 0 1,0 0-1,1 0 0,-1 0 1,0 0-1,0 0 1,0 1-1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1:19:29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842 3 24575,'-137'-2'0,"-149"4"0,280-1 0,-1 0 0,1 0 0,0 0 0,0 0 0,0 1 0,1 0 0,-1 0 0,0 1 0,1-1 0,-8 6 0,10-6 0,0 1 0,0-1 0,0 1 0,0 0 0,1 0 0,-1 0 0,1 0 0,0 0 0,0 0 0,0 1 0,0-1 0,1 1 0,-1-1 0,1 1 0,0-1 0,0 1 0,-1 7 0,-6 44 0,5-40 0,0 0 0,1 0 0,0 0 0,2 0 0,0 1 0,0-1 0,1 0 0,5 22 0,1-9 0,-2 0 0,-2 1 0,1 30 0,5 40 0,-1-26 0,-3 0 0,-7 94 0,0-49 0,2 544 0,-1-643 0,-1 0 0,-1 1 0,-1-1 0,-9 26 0,7-25 0,1-1 0,1 1 0,-4 40 0,8-40 0,0 1 0,0 1 0,-2-1 0,0 0 0,-1 0 0,-10 30 0,3-15 0,1-1 0,1 1 0,-5 65 0,8 110 0,6-184 0,-4 21 0,-1-1 0,-12 54 0,7-55 0,2 0 0,0 60 0,9 0 0,-4 144 0,-8-151 0,-2 36 0,12-94 0,-3 0 0,-7 41 0,-5-7 0,-23 159 0,35-207 0,-2-1 0,-1 0 0,0 0 0,-2-1 0,-15 33 0,18-42 0,0 0 0,1 0 0,1 0 0,-2 29 0,-2 7 0,0 7 0,3 0 0,5 95 0,1-49 0,-2 541 0,2-629 0,0 1 0,1 0 0,1-1 0,0 1 0,1-1 0,12 26 0,-6-15 0,8 33 0,-11-33 0,17 40 0,5 16 0,-9-26 0,-16-47 0,0 2 0,-1-1 0,0 0 0,-1 1 0,2 19 0,-3 62 0,-3-68 0,1 0 0,1 0 0,2 0 0,6 28 0,-5-31 0,4 45 0,-7-43 0,8 36 0,-3-22 0,-1 1 0,-3 0 0,-4 74 0,0-25 0,2-74 0,1 0 0,1 0 0,1 0 0,0-1 0,9 24 0,33 67 0,-41-97-76,0 0 1,0-1-1,1 0 0,0 0 0,0 0 0,0-1 0,1 0 0,0 0 1,1 0-1,-1-1 0,1 0 0,0 0 0,1-1 0,-1 1 1,1-2-1,-1 1 0,11 2 0,4 0-6750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1:28:32.2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0 156 24575,'28'2'0,"48"7"0,-45-4 0,34 2 0,16 3 0,-66-7 0,0 0 0,1-1 0,0-1 0,-1 0 0,30-3 0,11-7 0,-1-3 0,0-2 0,54-21 0,-97 31 0,1 0 0,0 2 0,0 0 0,0 0 0,1 1 0,-1 0 0,15 2 0,-16 0 0,-1 0 0,1-1 0,-1-1 0,1 0 0,-1-1 0,0 0 0,0 0 0,0-1 0,20-9 0,-16 6 0,1 0 0,-1 0 0,1 2 0,0 0 0,29-3 0,-23 4 0,0-1 0,32-11 0,-35 8 0,1 0 0,0 1 0,0 1 0,0 1 0,1 1 0,35-1 0,319 6 0,-360-1 0,-1 1 0,0 0 0,0 1 0,0 1 0,21 8 0,35 8 0,-54-16 0,-1 1 0,1 1 0,-1 0 0,-1 1 0,1 0 0,-1 1 0,25 19 0,-24-17 0,24 10-1365,-21-13-5461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5:06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0 24575,'-2'78'0,"4"88"0,0-157 0,0 1 0,0 0 0,1-1 0,0 1 0,7 11 0,-6-12 0,0 1 0,-1 0 0,0-1 0,3 18 0,0 6 0,2 1 0,1-1 0,16 37 0,2-9 0,-19-44 0,0 1 0,0 0 0,5 26 0,4 25 0,11 62 0,-18-75 0,31 99 0,-35-135 0,-2-4 0,-1 1 0,-1 0 0,0 0 0,-2 30 0,0-27 0,0 0 0,7 37 0,23 130 0,-28-158 0,-1 0 0,-1 0 0,-2 0 0,-8 44 0,-12 94 0,19-151 0,0 1 0,1-1 0,2 1 0,-1-1 0,2 1 0,0-1 0,1 1 0,0-1 0,2 0 0,0 0 0,8 21 0,-7-22 14,-1-1 1,4 24-1,-7-29-155,0 0 0,1 0 1,0 0-1,1 0 0,0 0 0,0 0 0,1-1 1,0 0-1,8 11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16.07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0,'4'0,"1"0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17.85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9,'4'0,"1"-4,0-1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19.245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1,'4'0,"1"0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0.76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9,'0'-4,"0"-1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1.86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0,'4'0,"5"0,0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3.83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0,'3'0,"3"0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4.85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0,'4'0,"1"4,-1 5,0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7.08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5,'0'-4,"0"3,0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8.18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29.086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0,'3'0,"2"4,0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5:12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24575,'1'8'0,"0"0"0,1-1 0,0 1 0,0-1 0,0 1 0,1-1 0,4 8 0,9 27 0,18 57 0,-24-73 0,-1 1 0,-1-1 0,7 41 0,6 65 0,-11-74 0,-5-29 0,4 62 0,-10-65 0,2 1 0,1-1 0,1 1 0,1-1 0,1 0 0,10 28 0,-11-39 0,0 1 0,-1 0 0,-1 0 0,1 19 0,-2-20 0,0 0 0,1 0 0,1 0 0,0 0 0,6 16 0,-3-14 0,-1 0 0,0 0 0,-1 1 0,-1 0 0,1 27 0,-6 94 0,-1-53 0,3 444 0,1-520 0,-1-1 0,1 0 0,1 0 0,-1 0 0,1 0 0,1 0 0,0 0 0,0 0 0,1-1 0,0 1 0,1-1 0,-1 0 0,1-1 0,1 1 0,0-1 0,9 10 0,-8-9 0,0 1 0,-1 0 0,0 0 0,0 1 0,-1-1 0,5 15 0,0-1 0,-6-16 0,0 0 0,1 0 0,0 0 0,0 0 0,8 6 0,-9-9 0,0 0 0,0 0 0,0 1 0,-1 0 0,1 0 0,-1 0 0,0 0 0,-1 0 0,1 0 0,-1 1 0,0-1 0,2 10 0,-2 7-161,-2 45 0,-1-48-882,1 0-5783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0.21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1.195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1,'0'4,"0"4,0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2.11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3.80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4.92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0,'4'0,"1"0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5.95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1,'0'4,"0"4,0 6,0 3,0-1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7.24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0,'0'4,"0"5,0 4,0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38.35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9 0,'0'4,"0"5,0 4,0 5,0 2,0 2,-4 0,-1-3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1.67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27 0,'-4'0,"-1"4,-3 1,-1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2.92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9 1,'-4'0,"-1"0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5:15.4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0 24575,'0'10'0,"1"19"0,-2 1 0,-7 44 0,6-65 0,0 1 0,-1-1 0,0-1 0,0 1 0,-1 0 0,0-1 0,-1 0 0,1 0 0,-2 0 0,1 0 0,-1-1 0,-8 8 0,-24 29 62,30-33-347,-1-1-1,0 0 1,0-1-1,-12 10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4.37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24 0,'-4'0,"-5"0,-1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6.47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9,'4'-3,"1"-2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7.62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9.02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0,'4'0,"1"0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49.86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40 24,'0'-4,"-3"-4,-6 2,-5 2,1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50.77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31,'0'-4,"0"-4,4-2,1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52.61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56.78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58.112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6,'0'-4,"0"3,0 5,0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8:59.47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9 19,'0'-3,"0"-6,0 3,0 6,-4 7,-1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5:21.3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911 0 24575,'0'5'0,"0"3"0,-1 1 0,1-1 0,1 1 0,0-1 0,0 0 0,0 1 0,1-1 0,0 0 0,1 0 0,0 0 0,0 0 0,1 0 0,0-1 0,7 11 0,-6-12 0,-1 0 0,-1 0 0,1 0 0,-1 0 0,0 0 0,0 1 0,0-1 0,-1 1 0,0 0 0,-1 0 0,0 0 0,0 0 0,0 0 0,-1 8 0,0-6 0,-1 1 0,0-1 0,0 0 0,-1 0 0,0 0 0,-1 0 0,0 0 0,0-1 0,-1 1 0,-6 9 0,6-9 0,0 0 0,1 1 0,0-1 0,0 0 0,1 1 0,0 0 0,1-1 0,0 1 0,0 0 0,2 14 0,0-13 0,-1-1 0,-1 1 0,0-1 0,0 0 0,-1 1 0,0-1 0,0 0 0,-1 0 0,-8 16 0,-3-5 0,0 0 0,-2-2 0,-23 25 0,22-27 0,1 1 0,1 1 0,-24 38 0,24-31 0,2 1 0,0 1 0,2 0 0,1 0 0,1 1 0,2 1 0,-6 40 0,8-40 0,-2 0 0,0 0 0,-3 0 0,-12 28 0,7-17 0,-13 48 0,21-63 0,-2 0 0,-1-2 0,-26 47 0,2-4 0,3-16 0,23-40 0,1 0 0,0 0 0,-6 15 0,-15 34 0,20-46 0,1 0 0,0 1 0,1 0 0,1 0 0,0 1 0,1-1 0,-2 20 0,3-16 0,-1-1 0,-1 1 0,0-1 0,-1 0 0,-1-1 0,-10 19 0,-11 30 0,18-37 0,1 0 0,-6 32 0,9-37 0,-1 0 0,-1 0 0,-20 40 0,-10 27 0,32-76 0,-1 0 0,-1 0 0,-1-1 0,0 0 0,-14 15 0,-9 16 0,8-9-1365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0.33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34,'0'-4,"4"-1,0-3,-3-1,-2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1.37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5,'0'-4,"0"3,0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2.25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9,'3'-4,"2"-1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3.392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1,'4'0,"5"0,1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4.72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15,'0'-4,"3"-1,2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5.75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1,'4'0,"5"0,5 0,0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6.860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0,'4'0,"5"0,0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0:59:08.062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35,'4'-4,"1"-5,3-1,5 1,0 6,-3 8,-2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00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1 24575,'15'1'0,"-1"0"0,0 1 0,1 1 0,-1 0 0,0 1 0,20 8 0,76 41 0,-104-50 0,-1 0 0,0 1 0,1-1 0,-2 1 0,1 0 0,0 0 0,-1 0 0,1 1 0,-1 0 0,-1 0 0,1 0 0,-1 0 0,0 0 0,0 1 0,0-1 0,-1 1 0,1 0 0,-2 0 0,1 0 0,-1 0 0,1 0 0,-1 8 0,-3 8 0,-1 0 0,-1 0 0,-13 41 0,14-55 0,0 0 0,-1-1 0,0 1 0,-1-1 0,1 0 0,-1 0 0,-1-1 0,1 1 0,-1-1 0,0-1 0,-1 1 0,1-1 0,-1 0 0,0 0 0,0-1 0,-15 7 0,10-6 0,0-1 0,-1 1 0,1-2 0,-1 0 0,0 0 0,0-1 0,0-1 0,0 0 0,0-1 0,-14-2 0,1-7 0,25 9 0,1 0 0,-1 0 0,1 0 0,-1 0 0,1 0 0,-1-1 0,0 1 0,1 0 0,-1 0 0,1 0 0,0-1 0,-1 1 0,1 0 0,-1-1 0,1 1 0,-1-1 0,1 1 0,0 0 0,-1-1 0,1 1 0,0-1 0,-1 1 0,1-1 0,0 1 0,0-1 0,-1 1 0,1-1 0,0 1 0,0-1 0,0 1 0,0-1 0,0 1 0,0-1 0,0 0 0,0 1 0,0-1 0,0 1 0,0-1 0,0 1 0,0-1 0,0 1 0,0-1 0,1 0 0,0 1 0,0-1 0,0 1 0,0 0 0,0 0 0,0 0 0,0-1 0,0 1 0,0 0 0,0 0 0,0 0 0,0 1 0,0-1 0,0 0 0,0 0 0,0 1 0,0-1 0,0 0 0,0 1 0,2 0 0,24 12 0,-21-10 0,15 7 0,0 1 0,-1 1 0,0 1 0,0 1 0,-2 0 0,0 2 0,0 0 0,-2 1 0,0 0 0,21 32 0,-32-43 0,-1 1 0,0 0 0,0 0 0,0 0 0,-1 0 0,0 1 0,3 14 0,-6-19 0,1-1 0,-1 1 0,0 0 0,0 0 0,0-1 0,-1 1 0,1 0 0,-1-1 0,1 1 0,-1 0 0,0-1 0,0 1 0,0-1 0,-1 1 0,1-1 0,0 0 0,-1 0 0,0 1 0,1-1 0,-1 0 0,0 0 0,0 0 0,0-1 0,0 1 0,0 0 0,-1-1 0,-2 2 0,-5 3 0,-1-1 0,1 0 0,-1 0 0,-1-1 0,1-1 0,0 1 0,-1-2 0,0 0 0,1 0 0,-1-1 0,0-1 0,0 0 0,-21-3 0,17 1 0,1-1 0,0-1 0,0-1 0,1 0 0,0-1 0,-1 0 0,2-1 0,-1-1 0,1 0 0,-13-11 0,-74-49 0,68 48 0,25 16-120,-16-10 373,22 13-288,1 1 0,-1 0 0,1 0 0,-1 0 1,1-1-1,-1 1 0,1 0 0,-1 0 0,1 0 0,-1 0 1,1 0-1,-1 0 0,0 0 0,1 0 0,-1 0 0,1 0 1,-1 1-1,1-1 0,-1 0 0,1 0 0,0 0 0,-1 1 1,1-1-1,-1 0 0,1 0 0,-1 1 0,1-1 0,0 0 1,-1 1-1,1-1 0,-1 0 0,1 1 0,0-1 0,0 1 1,-1-1-1,1 1 0,0-1 0,0 1 0,-1-1 0,1 1 1,0-1-1,0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09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24575,'0'4'0,"0"4"0,4 2 0,1 2 0,-1 3 0,0 3 0,-1 2 0,-1 2 0,-1 0 0,-1 0 0,0-3-8191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3T07:55:24.9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0 24575,'1'66'0,"1"-36"0,-1 0 0,-2 0 0,-1 0 0,-1-1 0,-2 1 0,-10 36 0,0-20 0,-23 56 0,35-92 20,0 0 1,0 0-1,0 1 0,0 13 0,2-15-229,-1 0-1,1 0 1,-2 0-1,1 0 1,-1 0-1,-6 10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03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17 24575,'0'-1'0,"0"0"0,0 0 0,-1 1 0,1-1 0,0 0 0,-1 0 0,1 0 0,-1 1 0,1-1 0,-1 0 0,1 0 0,-1 1 0,1-1 0,-1 0 0,0 1 0,0-1 0,1 1 0,-1-1 0,0 1 0,1-1 0,-1 1 0,0 0 0,0-1 0,0 1 0,0 0 0,1 0 0,-1-1 0,0 1 0,0 0 0,0 0 0,0 0 0,0 0 0,0 0 0,0 0 0,1 0 0,-3 1 0,0-1 0,0 0 0,0 0 0,-1 1 0,1 0 0,0-1 0,0 1 0,-1 0 0,-3 3 0,-10 8 0,2 2 0,0 0 0,1 0 0,-19 26 0,18-22 0,13-16-37,-11 13-229,0 1 1,1 0-1,1 0 1,-18 35-1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06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 24575,'0'3'0,"-1"0"0,1-1 0,-1 1 0,0 0 0,0-1 0,0 1 0,-1 0 0,1-1 0,0 1 0,-1-1 0,0 0 0,0 1 0,1-1 0,-1 0 0,0 0 0,-4 3 0,-46 32 0,27-19 0,16-12 0,1 0 0,1 1 0,-1 0 0,1 0 0,0 1 0,1 0 0,0 0 0,0 1 0,1 0 0,0 0 0,0 0 0,-6 18 0,-9 25-1365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16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3 155 24575,'-1'34'0,"0"-20"0,0-1 0,1 0 0,1 0 0,5 26 0,-6-38 0,0-1 0,0 1 0,0-1 0,0 1 0,0-1 0,0 1 0,0-1 0,0 1 0,0-1 0,1 1 0,-1-1 0,0 0 0,0 1 0,1-1 0,-1 1 0,0-1 0,1 0 0,-1 1 0,0-1 0,1 1 0,-1-1 0,0 0 0,1 0 0,-1 1 0,2-1 0,3-10 0,0-22 0,-5-13 0,-1 37 0,1-1 0,0 1 0,0 0 0,0 0 0,1 0 0,0-1 0,1 1 0,0 0 0,0 0 0,1 1 0,0-1 0,7-12 0,-5 12 0,0 1 0,1 1 0,0-1 0,0 1 0,1 0 0,-1 1 0,1 0 0,1 0 0,-1 0 0,1 1 0,0 0 0,0 0 0,0 1 0,0 0 0,1 0 0,-1 1 0,1 0 0,-1 1 0,1 0 0,0 0 0,12 1 0,-18 0 0,0 0 0,0 1 0,0-1 0,0 1 0,0-1 0,-1 1 0,1 0 0,0 0 0,0 1 0,-1-1 0,1 0 0,0 1 0,-1-1 0,0 1 0,1 0 0,-1 0 0,0 0 0,0 0 0,0 0 0,0 1 0,0-1 0,0 1 0,-1-1 0,1 1 0,-1-1 0,0 1 0,0 0 0,0 0 0,0 0 0,1 4 0,0 9 0,-1-1 0,0 1 0,0-1 0,-4 29 0,0-8 0,3-31 0,-1 18 0,1-1 0,1 0 0,1 1 0,7 33 0,-8-51 0,0 0 0,1 0 0,0 0 0,0 0 0,0-1 0,0 1 0,1-1 0,-1 1 0,1-1 0,0 0 0,1 0 0,-1-1 0,1 1 0,-1-1 0,1 1 0,0-1 0,0 0 0,1-1 0,-1 1 0,1-1 0,-1 1 0,1-1 0,0-1 0,-1 1 0,1-1 0,7 1 0,-3-1 0,0 0 0,1-1 0,-1 0 0,0 0 0,0-1 0,17-4 0,-22 4 0,0 0 0,0 0 0,-1 0 0,1-1 0,0 1 0,-1-1 0,1 0 0,-1 0 0,0 0 0,1 0 0,-1-1 0,0 1 0,0-1 0,-1 0 0,1 0 0,-1 0 0,1 0 0,2-5 0,-4 3-1365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18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 24575,'-10'0'0,"0"0"0,0 1 0,0 0 0,-20 5 0,28-6 0,1 1 0,-1-1 0,0 1 0,0 0 0,0 0 0,1-1 0,-1 1 0,0 0 0,1 1 0,-1-1 0,1 0 0,-1 0 0,1 1 0,-1-1 0,1 0 0,0 1 0,0-1 0,0 1 0,0 0 0,0-1 0,0 1 0,0 0 0,0 0 0,1 0 0,-1 0 0,1-1 0,-1 1 0,1 0 0,0 0 0,0 0 0,0 0 0,0 0 0,0 3 0,1-4 0,-1 1 0,1 0 0,0-1 0,0 1 0,0 0 0,0-1 0,0 1 0,0-1 0,0 1 0,0-1 0,1 0 0,-1 1 0,1-1 0,-1 0 0,1 0 0,-1 0 0,1 0 0,-1 0 0,1-1 0,0 1 0,0 0 0,-1-1 0,1 1 0,0-1 0,0 1 0,0-1 0,-1 0 0,4 0 0,4 1 0,0-1 0,-1 0 0,1 0 0,15-3 0,-7-2 0,-1 0 0,0-1 0,19-10 0,-15 7 0,40-13 0,-55 20 0,1 1 0,0 0 0,-1 0 0,1 0 0,0 1 0,-1 0 0,1 0 0,0 0 0,-1 1 0,1 0 0,0 0 0,5 3 0,-8-4 0,0 1 0,0 1 0,-1-1 0,1 0 0,0 1 0,-1-1 0,1 1 0,-1 0 0,0 0 0,0 0 0,0 0 0,0 0 0,0 0 0,0 1 0,0-1 0,-1 1 0,1-1 0,-1 1 0,1 0 0,-1-1 0,0 1 0,0 0 0,-1 0 0,1 0 0,0 0 0,-1 0 0,0-1 0,0 1 0,0 0 0,0 0 0,0 0 0,-1 0 0,1 0 0,-1 0 0,1 0 0,-1 0 0,-2 3 0,-3 12 0,-2-1 0,0 1 0,-1-1 0,-17 24 0,17-26 0,-3 4 40,-2 1 0,-16 17 0,26-31-164,-1-1 0,0 0 1,-1 0-1,1-1 0,-1 0 0,0 0 1,0 0-1,0 0 0,0-1 0,-1 0 1,-6 2-1,-3-2-6702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20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24575,'11'0'0,"-1"1"0,1 0 0,-1 0 0,1 1 0,-1 0 0,0 1 0,0 0 0,16 8 0,-11-3 0,0 1 0,-1 1 0,0 0 0,19 18 0,-22-19 0,1 0 0,1-1 0,-1-1 0,18 8 0,24 15 0,-28-15 0,35 16 0,-38-21 0,-1 2 0,37 24 0,-47-25-1365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23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447 0 24575,'-6'1'0,"0"-1"0,1 1 0,-1 0 0,0 0 0,0 0 0,1 1 0,-1 0 0,1 0 0,0 0 0,-1 1 0,1 0 0,0 0 0,0 0 0,1 1 0,-1-1 0,-4 6 0,-5 6 0,0 1 0,1 1 0,-13 22 0,16-23 0,-1 0 0,0-1 0,-1 0 0,-16 14 0,13-16 0,3-4 0,0 1 0,1 0 0,0 1 0,1 0 0,0 0 0,1 1 0,1 0 0,-14 24 0,-64 143 0,85-176-80,0-1 0,0 1-1,0-1 1,1 1 0,-1-1-1,1 1 1,-1-1 0,1 1-1,0 0 1,0-1 0,0 1 0,0 0-1,0-1 1,1 1 0,-1 0-1,2 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26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24575,'6'1'0,"0"2"0,0-1 0,0 1 0,0 0 0,-1 0 0,1 0 0,6 6 0,-9-7 0,64 33 0,-18-10 0,-41-20 0,-1 0 0,0 1 0,0-1 0,-1 2 0,1-1 0,8 13 0,32 50 0,-21-29 0,-2 0 0,-19-31 0,0 0 0,0 0 0,1-1 0,0 1 0,1-1 0,10 10 0,35 25 0,79 50 0,-106-70-1365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28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24575,'7'1'0,"0"0"0,-1 1 0,1-1 0,10 6 0,3-1 0,-15-5 0,18 6 0,1-1 0,-1-1 0,1-1 0,35 0 0,-57-4-19,95-4 160,-86 3-353,0-1-1,-1 0 1,1-1-1,-1 0 1,0-1-1,18-8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30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24575,'0'-2'0,"0"0"0,0-1 0,1 1 0,-1 0 0,1 0 0,-1 0 0,1 0 0,-1 0 0,1-1 0,0 1 0,0 0 0,0 1 0,1-1 0,-1 0 0,0 0 0,1 0 0,-1 1 0,3-3 0,-1 2 0,1-1 0,-1 1 0,1 0 0,0 0 0,0 0 0,0 0 0,0 1 0,7-3 0,6 1 0,-1 1 0,1 0 0,28 1 0,421 3 0,-450-3-76,-14 0 20,0 1 0,0-1 0,0 1 0,0 0 0,0 0 0,0-1 0,0 1-1,0 0 1,0 1 0,0-1 0,-1 0 0,1 1 0,0-1 0,0 1 0,0-1 0,0 1 0,0 0 0,-1 0 0,1 0 0,0 0 0,-1 0 0,3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1:02:3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63 24575,'-1'12'0,"-1"-1"0,0 1 0,-1 0 0,0-1 0,-1 0 0,0 0 0,-1 0 0,0 0 0,-11 17 0,10-19 0,0 1 0,1 0 0,0 0 0,1 0 0,0 0 0,0 1 0,1-1 0,1 1 0,0 0 0,0 0 0,0 12 0,3-19 0,0-1 0,0 1 0,0 0 0,1-1 0,-1 1 0,1-1 0,0 1 0,0-1 0,0 0 0,0 0 0,0 0 0,1 0 0,-1 0 0,1 0 0,0-1 0,0 1 0,0-1 0,0 0 0,0 0 0,6 2 0,6 4 0,0 0 0,1-2 0,19 6 0,-22-8 0,0-1 0,0-1 0,0 0 0,0-1 0,0 0 0,20-2 0,77-14 0,-64 6 0,-38 8 0,-1-1 0,0-1 0,0 1 0,-1-1 0,1 0 0,0-1 0,-1 0 0,0 0 0,10-8 0,-5 3 0,-1-1 0,0-1 0,0 1 0,8-14 0,-17 22 0,0 1 0,0-1 0,0 0 0,0 0 0,0 0 0,-1 1 0,1-1 0,-1 0 0,1 0 0,-1 0 0,0 0 0,0 0 0,0 0 0,0 0 0,0 0 0,0 0 0,0 0 0,-1 0 0,1 0 0,-1 0 0,1 0 0,-1 0 0,0 0 0,0 1 0,0-1 0,0 0 0,0 0 0,0 1 0,0-1 0,-1 1 0,-1-2 0,-6-7 0,-1 1 0,0 1 0,-20-14 0,8 6 0,-23-10 0,39 23 0,-1 0 0,0-1 0,1 1 0,0-1 0,0-1 0,0 1 0,0-1 0,-6-7 0,-9-12-84,-2 0 0,-35-27-1,34 30-1027</inkml:trace>
</inkml:ink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6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BBF43-63E9-4741-92B6-8EF4AB8C1E65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116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6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6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6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5C2C-FE55-4D1B-976D-37F835D6B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3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2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53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4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1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22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123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22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2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1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3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7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138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80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3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11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7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6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3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2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3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10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9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0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2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1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7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1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0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1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11013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26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0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4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0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customXml" Target="../ink/ink47.xml" /><Relationship Id="rId2" Type="http://schemas.openxmlformats.org/officeDocument/2006/relationships/image" Target="../media/image59.emf" /><Relationship Id="rId3" Type="http://schemas.openxmlformats.org/officeDocument/2006/relationships/customXml" Target="../ink/ink48.xml" /><Relationship Id="rId4" Type="http://schemas.openxmlformats.org/officeDocument/2006/relationships/image" Target="../media/image60.emf" /><Relationship Id="rId5" Type="http://schemas.openxmlformats.org/officeDocument/2006/relationships/customXml" Target="../ink/ink49.xml" /><Relationship Id="rId6" Type="http://schemas.openxmlformats.org/officeDocument/2006/relationships/image" Target="../media/image61.emf" /><Relationship Id="rId7" Type="http://schemas.openxmlformats.org/officeDocument/2006/relationships/image" Target="../media/image62.jpeg" /><Relationship Id="rId8" Type="http://schemas.openxmlformats.org/officeDocument/2006/relationships/customXml" Target="../ink/ink50.xml" /><Relationship Id="rId9" Type="http://schemas.openxmlformats.org/officeDocument/2006/relationships/image" Target="../media/image63.emf" /><Relationship Id="rId10" Type="http://schemas.openxmlformats.org/officeDocument/2006/relationships/customXml" Target="../ink/ink51.xml" /><Relationship Id="rId11" Type="http://schemas.openxmlformats.org/officeDocument/2006/relationships/image" Target="../media/image64.emf" /><Relationship Id="rId12" Type="http://schemas.openxmlformats.org/officeDocument/2006/relationships/customXml" Target="../ink/ink52.xml" /><Relationship Id="rId13" Type="http://schemas.openxmlformats.org/officeDocument/2006/relationships/customXml" Target="../ink/ink53.xml" /><Relationship Id="rId14" Type="http://schemas.openxmlformats.org/officeDocument/2006/relationships/image" Target="../media/image65.emf" /><Relationship Id="rId15" Type="http://schemas.openxmlformats.org/officeDocument/2006/relationships/customXml" Target="../ink/ink54.xml" /><Relationship Id="rId16" Type="http://schemas.openxmlformats.org/officeDocument/2006/relationships/image" Target="../media/image66.emf" /><Relationship Id="rId17" Type="http://schemas.openxmlformats.org/officeDocument/2006/relationships/customXml" Target="../ink/ink55.xml" /><Relationship Id="rId18" Type="http://schemas.openxmlformats.org/officeDocument/2006/relationships/customXml" Target="../ink/ink56.xml" /><Relationship Id="rId19" Type="http://schemas.openxmlformats.org/officeDocument/2006/relationships/image" Target="../media/image67.emf" /><Relationship Id="rId20" Type="http://schemas.openxmlformats.org/officeDocument/2006/relationships/customXml" Target="../ink/ink57.xml" /><Relationship Id="rId21" Type="http://schemas.openxmlformats.org/officeDocument/2006/relationships/image" Target="../media/image68.emf" /><Relationship Id="rId22" Type="http://schemas.openxmlformats.org/officeDocument/2006/relationships/customXml" Target="../ink/ink58.xml" /><Relationship Id="rId23" Type="http://schemas.openxmlformats.org/officeDocument/2006/relationships/image" Target="../media/image69.emf" /><Relationship Id="rId24" Type="http://schemas.openxmlformats.org/officeDocument/2006/relationships/customXml" Target="../ink/ink59.xml" /><Relationship Id="rId25" Type="http://schemas.openxmlformats.org/officeDocument/2006/relationships/image" Target="../media/image70.emf" /><Relationship Id="rId26" Type="http://schemas.openxmlformats.org/officeDocument/2006/relationships/customXml" Target="../ink/ink60.xml" /><Relationship Id="rId27" Type="http://schemas.openxmlformats.org/officeDocument/2006/relationships/customXml" Target="../ink/ink61.xml" /><Relationship Id="rId28" Type="http://schemas.openxmlformats.org/officeDocument/2006/relationships/image" Target="../media/image71.emf" /><Relationship Id="rId29" Type="http://schemas.openxmlformats.org/officeDocument/2006/relationships/customXml" Target="../ink/ink62.xml" /><Relationship Id="rId30" Type="http://schemas.openxmlformats.org/officeDocument/2006/relationships/customXml" Target="../ink/ink63.xml" /><Relationship Id="rId31" Type="http://schemas.openxmlformats.org/officeDocument/2006/relationships/customXml" Target="../ink/ink64.xml" /><Relationship Id="rId32" Type="http://schemas.openxmlformats.org/officeDocument/2006/relationships/customXml" Target="../ink/ink65.xml" /><Relationship Id="rId33" Type="http://schemas.openxmlformats.org/officeDocument/2006/relationships/image" Target="../media/image72.emf" /><Relationship Id="rId34" Type="http://schemas.openxmlformats.org/officeDocument/2006/relationships/customXml" Target="../ink/ink66.xml" /><Relationship Id="rId35" Type="http://schemas.openxmlformats.org/officeDocument/2006/relationships/image" Target="../media/image73.emf" /><Relationship Id="rId36" Type="http://schemas.openxmlformats.org/officeDocument/2006/relationships/customXml" Target="../ink/ink67.xml" /><Relationship Id="rId37" Type="http://schemas.openxmlformats.org/officeDocument/2006/relationships/image" Target="../media/image74.emf" /><Relationship Id="rId38" Type="http://schemas.openxmlformats.org/officeDocument/2006/relationships/customXml" Target="../ink/ink68.xml" /><Relationship Id="rId39" Type="http://schemas.openxmlformats.org/officeDocument/2006/relationships/image" Target="../media/image75.emf" /><Relationship Id="rId40" Type="http://schemas.openxmlformats.org/officeDocument/2006/relationships/customXml" Target="../ink/ink69.xml" /><Relationship Id="rId41" Type="http://schemas.openxmlformats.org/officeDocument/2006/relationships/customXml" Target="../ink/ink70.xml" /><Relationship Id="rId42" Type="http://schemas.openxmlformats.org/officeDocument/2006/relationships/image" Target="../media/image76.emf" /><Relationship Id="rId43" Type="http://schemas.openxmlformats.org/officeDocument/2006/relationships/customXml" Target="../ink/ink71.xml" /><Relationship Id="rId44" Type="http://schemas.openxmlformats.org/officeDocument/2006/relationships/image" Target="../media/image77.emf" /><Relationship Id="rId45" Type="http://schemas.openxmlformats.org/officeDocument/2006/relationships/customXml" Target="../ink/ink72.xml" /><Relationship Id="rId46" Type="http://schemas.openxmlformats.org/officeDocument/2006/relationships/customXml" Target="../ink/ink73.xml" /><Relationship Id="rId47" Type="http://schemas.openxmlformats.org/officeDocument/2006/relationships/customXml" Target="../ink/ink74.xml" /><Relationship Id="rId48" Type="http://schemas.openxmlformats.org/officeDocument/2006/relationships/image" Target="../media/image78.emf" /><Relationship Id="rId49" Type="http://schemas.openxmlformats.org/officeDocument/2006/relationships/customXml" Target="../ink/ink75.xml" /><Relationship Id="rId50" Type="http://schemas.openxmlformats.org/officeDocument/2006/relationships/image" Target="../media/image79.emf" /><Relationship Id="rId51" Type="http://schemas.openxmlformats.org/officeDocument/2006/relationships/customXml" Target="../ink/ink76.xml" /><Relationship Id="rId52" Type="http://schemas.openxmlformats.org/officeDocument/2006/relationships/customXml" Target="../ink/ink77.xml" /><Relationship Id="rId53" Type="http://schemas.openxmlformats.org/officeDocument/2006/relationships/customXml" Target="../ink/ink78.xml" /><Relationship Id="rId54" Type="http://schemas.openxmlformats.org/officeDocument/2006/relationships/image" Target="../media/image80.emf" /><Relationship Id="rId55" Type="http://schemas.openxmlformats.org/officeDocument/2006/relationships/customXml" Target="../ink/ink79.xml" /><Relationship Id="rId56" Type="http://schemas.openxmlformats.org/officeDocument/2006/relationships/image" Target="../media/image81.emf" /><Relationship Id="rId57" Type="http://schemas.openxmlformats.org/officeDocument/2006/relationships/customXml" Target="../ink/ink80.xml" /><Relationship Id="rId58" Type="http://schemas.openxmlformats.org/officeDocument/2006/relationships/image" Target="../media/image82.emf" /><Relationship Id="rId59" Type="http://schemas.openxmlformats.org/officeDocument/2006/relationships/customXml" Target="../ink/ink81.xml" /><Relationship Id="rId60" Type="http://schemas.openxmlformats.org/officeDocument/2006/relationships/customXml" Target="../ink/ink82.xml" /><Relationship Id="rId61" Type="http://schemas.openxmlformats.org/officeDocument/2006/relationships/customXml" Target="../ink/ink83.xml" /><Relationship Id="rId62" Type="http://schemas.openxmlformats.org/officeDocument/2006/relationships/customXml" Target="../ink/ink84.xml" /><Relationship Id="rId63" Type="http://schemas.openxmlformats.org/officeDocument/2006/relationships/image" Target="../media/image83.emf" /><Relationship Id="rId64" Type="http://schemas.openxmlformats.org/officeDocument/2006/relationships/customXml" Target="../ink/ink85.xml" /><Relationship Id="rId65" Type="http://schemas.openxmlformats.org/officeDocument/2006/relationships/image" Target="../media/image84.emf" /><Relationship Id="rId66" Type="http://schemas.openxmlformats.org/officeDocument/2006/relationships/customXml" Target="../ink/ink86.xml" /><Relationship Id="rId67" Type="http://schemas.openxmlformats.org/officeDocument/2006/relationships/customXml" Target="../ink/ink87.xml" /><Relationship Id="rId68" Type="http://schemas.openxmlformats.org/officeDocument/2006/relationships/image" Target="../media/image85.emf" /><Relationship Id="rId69" Type="http://schemas.openxmlformats.org/officeDocument/2006/relationships/customXml" Target="../ink/ink88.xml" /><Relationship Id="rId70" Type="http://schemas.openxmlformats.org/officeDocument/2006/relationships/image" Target="../media/image86.emf" /><Relationship Id="rId71" Type="http://schemas.openxmlformats.org/officeDocument/2006/relationships/customXml" Target="../ink/ink89.xml" /><Relationship Id="rId72" Type="http://schemas.openxmlformats.org/officeDocument/2006/relationships/image" Target="../media/image87.emf" /><Relationship Id="rId73" Type="http://schemas.openxmlformats.org/officeDocument/2006/relationships/customXml" Target="../ink/ink90.xml" /><Relationship Id="rId74" Type="http://schemas.openxmlformats.org/officeDocument/2006/relationships/image" Target="../media/image88.emf" /><Relationship Id="rId75" Type="http://schemas.openxmlformats.org/officeDocument/2006/relationships/customXml" Target="../ink/ink91.xml" /><Relationship Id="rId76" Type="http://schemas.openxmlformats.org/officeDocument/2006/relationships/image" Target="../media/image89.emf" /><Relationship Id="rId77" Type="http://schemas.openxmlformats.org/officeDocument/2006/relationships/customXml" Target="../ink/ink92.xml" /><Relationship Id="rId78" Type="http://schemas.openxmlformats.org/officeDocument/2006/relationships/image" Target="../media/image90.emf" /><Relationship Id="rId79" Type="http://schemas.openxmlformats.org/officeDocument/2006/relationships/customXml" Target="../ink/ink93.xml" /><Relationship Id="rId80" Type="http://schemas.openxmlformats.org/officeDocument/2006/relationships/image" Target="../media/image91.emf" /><Relationship Id="rId81" Type="http://schemas.openxmlformats.org/officeDocument/2006/relationships/customXml" Target="../ink/ink94.xml" /><Relationship Id="rId82" Type="http://schemas.openxmlformats.org/officeDocument/2006/relationships/image" Target="../media/image92.emf" /><Relationship Id="rId83" Type="http://schemas.openxmlformats.org/officeDocument/2006/relationships/customXml" Target="../ink/ink95.xml" /><Relationship Id="rId84" Type="http://schemas.openxmlformats.org/officeDocument/2006/relationships/image" Target="../media/image93.emf" /><Relationship Id="rId85" Type="http://schemas.openxmlformats.org/officeDocument/2006/relationships/customXml" Target="../ink/ink96.xml" /><Relationship Id="rId86" Type="http://schemas.openxmlformats.org/officeDocument/2006/relationships/image" Target="../media/image94.emf" /><Relationship Id="rId87" Type="http://schemas.openxmlformats.org/officeDocument/2006/relationships/customXml" Target="../ink/ink97.xml" /><Relationship Id="rId88" Type="http://schemas.openxmlformats.org/officeDocument/2006/relationships/image" Target="../media/image95.emf" /><Relationship Id="rId89" Type="http://schemas.openxmlformats.org/officeDocument/2006/relationships/customXml" Target="../ink/ink98.xml" /><Relationship Id="rId90" Type="http://schemas.openxmlformats.org/officeDocument/2006/relationships/image" Target="../media/image96.emf" /><Relationship Id="rId91" Type="http://schemas.openxmlformats.org/officeDocument/2006/relationships/customXml" Target="../ink/ink99.xml" /><Relationship Id="rId92" Type="http://schemas.openxmlformats.org/officeDocument/2006/relationships/image" Target="../media/image97.emf" /><Relationship Id="rId93" Type="http://schemas.openxmlformats.org/officeDocument/2006/relationships/slideLayout" Target="../slideLayouts/slideLayout4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98.jpeg" /><Relationship Id="rId2" Type="http://schemas.openxmlformats.org/officeDocument/2006/relationships/customXml" Target="../ink/ink100.xml" /><Relationship Id="rId3" Type="http://schemas.openxmlformats.org/officeDocument/2006/relationships/image" Target="../media/image99.emf" /><Relationship Id="rId4" Type="http://schemas.openxmlformats.org/officeDocument/2006/relationships/customXml" Target="../ink/ink101.xml" /><Relationship Id="rId5" Type="http://schemas.openxmlformats.org/officeDocument/2006/relationships/image" Target="../media/image100.emf" /><Relationship Id="rId6" Type="http://schemas.openxmlformats.org/officeDocument/2006/relationships/customXml" Target="../ink/ink102.xml" /><Relationship Id="rId7" Type="http://schemas.openxmlformats.org/officeDocument/2006/relationships/image" Target="../media/image101.emf" /><Relationship Id="rId8" Type="http://schemas.openxmlformats.org/officeDocument/2006/relationships/customXml" Target="../ink/ink103.xml" /><Relationship Id="rId9" Type="http://schemas.openxmlformats.org/officeDocument/2006/relationships/image" Target="../media/image102.emf" /><Relationship Id="rId10" Type="http://schemas.openxmlformats.org/officeDocument/2006/relationships/customXml" Target="../ink/ink104.xml" /><Relationship Id="rId11" Type="http://schemas.openxmlformats.org/officeDocument/2006/relationships/image" Target="../media/image103.emf" /><Relationship Id="rId12" Type="http://schemas.openxmlformats.org/officeDocument/2006/relationships/customXml" Target="../ink/ink105.xml" /><Relationship Id="rId13" Type="http://schemas.openxmlformats.org/officeDocument/2006/relationships/image" Target="../media/image104.emf" /><Relationship Id="rId14" Type="http://schemas.openxmlformats.org/officeDocument/2006/relationships/customXml" Target="../ink/ink106.xml" /><Relationship Id="rId15" Type="http://schemas.openxmlformats.org/officeDocument/2006/relationships/image" Target="../media/image105.emf" /><Relationship Id="rId16" Type="http://schemas.openxmlformats.org/officeDocument/2006/relationships/customXml" Target="../ink/ink107.xml" /><Relationship Id="rId17" Type="http://schemas.openxmlformats.org/officeDocument/2006/relationships/image" Target="../media/image106.emf" /><Relationship Id="rId18" Type="http://schemas.openxmlformats.org/officeDocument/2006/relationships/customXml" Target="../ink/ink108.xml" /><Relationship Id="rId19" Type="http://schemas.openxmlformats.org/officeDocument/2006/relationships/image" Target="../media/image107.emf" /><Relationship Id="rId20" Type="http://schemas.openxmlformats.org/officeDocument/2006/relationships/customXml" Target="../ink/ink109.xml" /><Relationship Id="rId21" Type="http://schemas.openxmlformats.org/officeDocument/2006/relationships/image" Target="../media/image108.emf" /><Relationship Id="rId22" Type="http://schemas.openxmlformats.org/officeDocument/2006/relationships/slideLayout" Target="../slideLayouts/slideLayout4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image" Target="../media/image109.jpeg" /><Relationship Id="rId2" Type="http://schemas.openxmlformats.org/officeDocument/2006/relationships/image" Target="../media/image110.jpeg" /><Relationship Id="rId3" Type="http://schemas.openxmlformats.org/officeDocument/2006/relationships/image" Target="../media/image111.jpeg" /><Relationship Id="rId4" Type="http://schemas.openxmlformats.org/officeDocument/2006/relationships/slideLayout" Target="../slideLayouts/slideLayout4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112.jpeg" /><Relationship Id="rId2" Type="http://schemas.openxmlformats.org/officeDocument/2006/relationships/image" Target="../media/image113.jpeg" /><Relationship Id="rId3" Type="http://schemas.openxmlformats.org/officeDocument/2006/relationships/image" Target="../media/image114.jpeg" /><Relationship Id="rId4" Type="http://schemas.openxmlformats.org/officeDocument/2006/relationships/image" Target="../media/image115.jpeg" /><Relationship Id="rId5" Type="http://schemas.openxmlformats.org/officeDocument/2006/relationships/slideLayout" Target="../slideLayouts/slideLayout4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image" Target="../media/image116.jpeg" /><Relationship Id="rId2" Type="http://schemas.openxmlformats.org/officeDocument/2006/relationships/image" Target="../media/image117.jpeg" /><Relationship Id="rId3" Type="http://schemas.openxmlformats.org/officeDocument/2006/relationships/image" Target="../media/image118.jpeg" /><Relationship Id="rId4" Type="http://schemas.openxmlformats.org/officeDocument/2006/relationships/image" Target="../media/image119.jpeg" /><Relationship Id="rId5" Type="http://schemas.openxmlformats.org/officeDocument/2006/relationships/image" Target="../media/image120.jpeg" /><Relationship Id="rId6" Type="http://schemas.openxmlformats.org/officeDocument/2006/relationships/slideLayout" Target="../slideLayouts/slideLayout4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image" Target="../media/image121.jpeg" /><Relationship Id="rId2" Type="http://schemas.openxmlformats.org/officeDocument/2006/relationships/image" Target="../media/image122.jpeg" /><Relationship Id="rId3" Type="http://schemas.openxmlformats.org/officeDocument/2006/relationships/image" Target="../media/image123.jpeg" /><Relationship Id="rId4" Type="http://schemas.openxmlformats.org/officeDocument/2006/relationships/image" Target="../media/image124.jpeg" /><Relationship Id="rId5" Type="http://schemas.openxmlformats.org/officeDocument/2006/relationships/image" Target="../media/image125.jpeg" /><Relationship Id="rId6" Type="http://schemas.openxmlformats.org/officeDocument/2006/relationships/slideLayout" Target="../slideLayouts/slideLayout4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image" Target="../media/image126.jpeg" /><Relationship Id="rId2" Type="http://schemas.openxmlformats.org/officeDocument/2006/relationships/image" Target="../media/image127.jpeg" /><Relationship Id="rId3" Type="http://schemas.openxmlformats.org/officeDocument/2006/relationships/image" Target="../media/image128.jpeg" /><Relationship Id="rId4" Type="http://schemas.openxmlformats.org/officeDocument/2006/relationships/slideLayout" Target="../slideLayouts/slideLayout4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image" Target="../media/image129.jpeg" /><Relationship Id="rId2" Type="http://schemas.openxmlformats.org/officeDocument/2006/relationships/image" Target="../media/image130.jpeg" /><Relationship Id="rId3" Type="http://schemas.openxmlformats.org/officeDocument/2006/relationships/slideLayout" Target="../slideLayouts/slideLayout4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image" Target="../media/image131.jpeg" /><Relationship Id="rId2" Type="http://schemas.openxmlformats.org/officeDocument/2006/relationships/image" Target="../media/image132.jpeg" /><Relationship Id="rId3" Type="http://schemas.openxmlformats.org/officeDocument/2006/relationships/image" Target="../media/image133.jpeg" /><Relationship Id="rId4" Type="http://schemas.openxmlformats.org/officeDocument/2006/relationships/slideLayout" Target="../slideLayouts/slideLayout4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image" Target="../media/image134.jpeg" /><Relationship Id="rId2" Type="http://schemas.openxmlformats.org/officeDocument/2006/relationships/image" Target="../media/image135.jpeg" /><Relationship Id="rId3" Type="http://schemas.openxmlformats.org/officeDocument/2006/relationships/customXml" Target="../ink/ink110.xml" /><Relationship Id="rId4" Type="http://schemas.openxmlformats.org/officeDocument/2006/relationships/image" Target="../media/image136.emf" /><Relationship Id="rId5" Type="http://schemas.openxmlformats.org/officeDocument/2006/relationships/customXml" Target="../ink/ink111.xml" /><Relationship Id="rId6" Type="http://schemas.openxmlformats.org/officeDocument/2006/relationships/image" Target="../media/image137.emf" /><Relationship Id="rId7" Type="http://schemas.openxmlformats.org/officeDocument/2006/relationships/customXml" Target="../ink/ink112.xml" /><Relationship Id="rId8" Type="http://schemas.openxmlformats.org/officeDocument/2006/relationships/customXml" Target="../ink/ink113.xml" /><Relationship Id="rId9" Type="http://schemas.openxmlformats.org/officeDocument/2006/relationships/image" Target="../media/image138.emf" /><Relationship Id="rId10" Type="http://schemas.openxmlformats.org/officeDocument/2006/relationships/customXml" Target="../ink/ink114.xml" /><Relationship Id="rId11" Type="http://schemas.openxmlformats.org/officeDocument/2006/relationships/image" Target="../media/image139.emf" /><Relationship Id="rId12" Type="http://schemas.openxmlformats.org/officeDocument/2006/relationships/customXml" Target="../ink/ink115.xml" /><Relationship Id="rId13" Type="http://schemas.openxmlformats.org/officeDocument/2006/relationships/customXml" Target="../ink/ink116.xml" /><Relationship Id="rId14" Type="http://schemas.openxmlformats.org/officeDocument/2006/relationships/image" Target="../media/image140.emf" /><Relationship Id="rId15" Type="http://schemas.openxmlformats.org/officeDocument/2006/relationships/slideLayout" Target="../slideLayouts/slideLayout4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image" Target="../media/image141.jpeg" /><Relationship Id="rId2" Type="http://schemas.openxmlformats.org/officeDocument/2006/relationships/image" Target="../media/image142.jpeg" /><Relationship Id="rId3" Type="http://schemas.openxmlformats.org/officeDocument/2006/relationships/slideLayout" Target="../slideLayouts/slideLayout4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image" Target="../media/image143.jpeg" /><Relationship Id="rId2" Type="http://schemas.openxmlformats.org/officeDocument/2006/relationships/image" Target="../media/image144.jpeg" /><Relationship Id="rId3" Type="http://schemas.openxmlformats.org/officeDocument/2006/relationships/slideLayout" Target="../slideLayouts/slideLayout4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image" Target="../media/image145.jpeg" /><Relationship Id="rId2" Type="http://schemas.openxmlformats.org/officeDocument/2006/relationships/image" Target="../media/image146.jpeg" /><Relationship Id="rId3" Type="http://schemas.openxmlformats.org/officeDocument/2006/relationships/slideLayout" Target="../slideLayouts/slideLayout4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image" Target="../media/image147.jpeg" /><Relationship Id="rId2" Type="http://schemas.openxmlformats.org/officeDocument/2006/relationships/customXml" Target="../ink/ink117.xml" /><Relationship Id="rId3" Type="http://schemas.openxmlformats.org/officeDocument/2006/relationships/image" Target="../media/image148.emf" /><Relationship Id="rId4" Type="http://schemas.openxmlformats.org/officeDocument/2006/relationships/customXml" Target="../ink/ink118.xml" /><Relationship Id="rId5" Type="http://schemas.openxmlformats.org/officeDocument/2006/relationships/image" Target="../media/image149.emf" /><Relationship Id="rId6" Type="http://schemas.openxmlformats.org/officeDocument/2006/relationships/customXml" Target="../ink/ink119.xml" /><Relationship Id="rId7" Type="http://schemas.openxmlformats.org/officeDocument/2006/relationships/image" Target="../media/image150.emf" /><Relationship Id="rId8" Type="http://schemas.openxmlformats.org/officeDocument/2006/relationships/customXml" Target="../ink/ink120.xml" /><Relationship Id="rId9" Type="http://schemas.openxmlformats.org/officeDocument/2006/relationships/image" Target="../media/image151.emf" /><Relationship Id="rId10" Type="http://schemas.openxmlformats.org/officeDocument/2006/relationships/customXml" Target="../ink/ink121.xml" /><Relationship Id="rId11" Type="http://schemas.openxmlformats.org/officeDocument/2006/relationships/image" Target="../media/image152.emf" /><Relationship Id="rId12" Type="http://schemas.openxmlformats.org/officeDocument/2006/relationships/customXml" Target="../ink/ink122.xml" /><Relationship Id="rId13" Type="http://schemas.openxmlformats.org/officeDocument/2006/relationships/image" Target="../media/image153.emf" /><Relationship Id="rId14" Type="http://schemas.openxmlformats.org/officeDocument/2006/relationships/customXml" Target="../ink/ink123.xml" /><Relationship Id="rId15" Type="http://schemas.openxmlformats.org/officeDocument/2006/relationships/image" Target="../media/image154.emf" /><Relationship Id="rId16" Type="http://schemas.openxmlformats.org/officeDocument/2006/relationships/customXml" Target="../ink/ink124.xml" /><Relationship Id="rId17" Type="http://schemas.openxmlformats.org/officeDocument/2006/relationships/image" Target="../media/image155.emf" /><Relationship Id="rId18" Type="http://schemas.openxmlformats.org/officeDocument/2006/relationships/customXml" Target="../ink/ink125.xml" /><Relationship Id="rId19" Type="http://schemas.openxmlformats.org/officeDocument/2006/relationships/image" Target="../media/image156.emf" /><Relationship Id="rId20" Type="http://schemas.openxmlformats.org/officeDocument/2006/relationships/customXml" Target="../ink/ink126.xml" /><Relationship Id="rId21" Type="http://schemas.openxmlformats.org/officeDocument/2006/relationships/image" Target="../media/image157.emf" /><Relationship Id="rId22" Type="http://schemas.openxmlformats.org/officeDocument/2006/relationships/customXml" Target="../ink/ink127.xml" /><Relationship Id="rId23" Type="http://schemas.openxmlformats.org/officeDocument/2006/relationships/image" Target="../media/image158.emf" /><Relationship Id="rId24" Type="http://schemas.openxmlformats.org/officeDocument/2006/relationships/customXml" Target="../ink/ink128.xml" /><Relationship Id="rId25" Type="http://schemas.openxmlformats.org/officeDocument/2006/relationships/image" Target="../media/image159.emf" /><Relationship Id="rId26" Type="http://schemas.openxmlformats.org/officeDocument/2006/relationships/customXml" Target="../ink/ink129.xml" /><Relationship Id="rId27" Type="http://schemas.openxmlformats.org/officeDocument/2006/relationships/image" Target="../media/image160.emf" /><Relationship Id="rId28" Type="http://schemas.openxmlformats.org/officeDocument/2006/relationships/customXml" Target="../ink/ink130.xml" /><Relationship Id="rId29" Type="http://schemas.openxmlformats.org/officeDocument/2006/relationships/image" Target="../media/image161.emf" /><Relationship Id="rId30" Type="http://schemas.openxmlformats.org/officeDocument/2006/relationships/customXml" Target="../ink/ink131.xml" /><Relationship Id="rId31" Type="http://schemas.openxmlformats.org/officeDocument/2006/relationships/image" Target="../media/image162.emf" /><Relationship Id="rId32" Type="http://schemas.openxmlformats.org/officeDocument/2006/relationships/customXml" Target="../ink/ink132.xml" /><Relationship Id="rId33" Type="http://schemas.openxmlformats.org/officeDocument/2006/relationships/image" Target="../media/image163.emf" /><Relationship Id="rId34" Type="http://schemas.openxmlformats.org/officeDocument/2006/relationships/customXml" Target="../ink/ink133.xml" /><Relationship Id="rId35" Type="http://schemas.openxmlformats.org/officeDocument/2006/relationships/image" Target="../media/image164.emf" /><Relationship Id="rId36" Type="http://schemas.openxmlformats.org/officeDocument/2006/relationships/customXml" Target="../ink/ink134.xml" /><Relationship Id="rId37" Type="http://schemas.openxmlformats.org/officeDocument/2006/relationships/image" Target="../media/image165.emf" /><Relationship Id="rId38" Type="http://schemas.openxmlformats.org/officeDocument/2006/relationships/customXml" Target="../ink/ink135.xml" /><Relationship Id="rId39" Type="http://schemas.openxmlformats.org/officeDocument/2006/relationships/image" Target="../media/image166.emf" /><Relationship Id="rId40" Type="http://schemas.openxmlformats.org/officeDocument/2006/relationships/customXml" Target="../ink/ink136.xml" /><Relationship Id="rId41" Type="http://schemas.openxmlformats.org/officeDocument/2006/relationships/image" Target="../media/image167.emf" /><Relationship Id="rId42" Type="http://schemas.openxmlformats.org/officeDocument/2006/relationships/customXml" Target="../ink/ink137.xml" /><Relationship Id="rId43" Type="http://schemas.openxmlformats.org/officeDocument/2006/relationships/image" Target="../media/image168.emf" /><Relationship Id="rId44" Type="http://schemas.openxmlformats.org/officeDocument/2006/relationships/customXml" Target="../ink/ink138.xml" /><Relationship Id="rId45" Type="http://schemas.openxmlformats.org/officeDocument/2006/relationships/image" Target="../media/image169.emf" /><Relationship Id="rId46" Type="http://schemas.openxmlformats.org/officeDocument/2006/relationships/customXml" Target="../ink/ink139.xml" /><Relationship Id="rId47" Type="http://schemas.openxmlformats.org/officeDocument/2006/relationships/image" Target="../media/image170.emf" /><Relationship Id="rId48" Type="http://schemas.openxmlformats.org/officeDocument/2006/relationships/customXml" Target="../ink/ink140.xml" /><Relationship Id="rId49" Type="http://schemas.openxmlformats.org/officeDocument/2006/relationships/image" Target="../media/image171.emf" /><Relationship Id="rId50" Type="http://schemas.openxmlformats.org/officeDocument/2006/relationships/slideLayout" Target="../slideLayouts/slideLayout4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image" Target="../media/image172.jpeg" /><Relationship Id="rId2" Type="http://schemas.openxmlformats.org/officeDocument/2006/relationships/slideLayout" Target="../slideLayouts/slideLayout4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customXml" Target="../ink/ink1.xml" /><Relationship Id="rId3" Type="http://schemas.openxmlformats.org/officeDocument/2006/relationships/image" Target="../media/image2.emf" /><Relationship Id="rId4" Type="http://schemas.openxmlformats.org/officeDocument/2006/relationships/customXml" Target="../ink/ink2.xml" /><Relationship Id="rId5" Type="http://schemas.openxmlformats.org/officeDocument/2006/relationships/image" Target="../media/image3.emf" /><Relationship Id="rId6" Type="http://schemas.openxmlformats.org/officeDocument/2006/relationships/customXml" Target="../ink/ink3.xml" /><Relationship Id="rId7" Type="http://schemas.openxmlformats.org/officeDocument/2006/relationships/image" Target="../media/image4.emf" /><Relationship Id="rId8" Type="http://schemas.openxmlformats.org/officeDocument/2006/relationships/customXml" Target="../ink/ink4.xml" /><Relationship Id="rId9" Type="http://schemas.openxmlformats.org/officeDocument/2006/relationships/image" Target="../media/image5.emf" /><Relationship Id="rId10" Type="http://schemas.openxmlformats.org/officeDocument/2006/relationships/customXml" Target="../ink/ink5.xml" /><Relationship Id="rId11" Type="http://schemas.openxmlformats.org/officeDocument/2006/relationships/image" Target="../media/image6.emf" /><Relationship Id="rId12" Type="http://schemas.openxmlformats.org/officeDocument/2006/relationships/customXml" Target="../ink/ink6.xml" /><Relationship Id="rId13" Type="http://schemas.openxmlformats.org/officeDocument/2006/relationships/image" Target="../media/image7.emf" /><Relationship Id="rId14" Type="http://schemas.openxmlformats.org/officeDocument/2006/relationships/customXml" Target="../ink/ink7.xml" /><Relationship Id="rId15" Type="http://schemas.openxmlformats.org/officeDocument/2006/relationships/image" Target="../media/image8.emf" /><Relationship Id="rId16" Type="http://schemas.openxmlformats.org/officeDocument/2006/relationships/customXml" Target="../ink/ink8.xml" /><Relationship Id="rId17" Type="http://schemas.openxmlformats.org/officeDocument/2006/relationships/image" Target="../media/image9.emf" /><Relationship Id="rId18" Type="http://schemas.openxmlformats.org/officeDocument/2006/relationships/customXml" Target="../ink/ink9.xml" /><Relationship Id="rId19" Type="http://schemas.openxmlformats.org/officeDocument/2006/relationships/image" Target="../media/image10.emf" /><Relationship Id="rId20" Type="http://schemas.openxmlformats.org/officeDocument/2006/relationships/customXml" Target="../ink/ink10.xml" /><Relationship Id="rId21" Type="http://schemas.openxmlformats.org/officeDocument/2006/relationships/image" Target="../media/image11.emf" /><Relationship Id="rId22" Type="http://schemas.openxmlformats.org/officeDocument/2006/relationships/customXml" Target="../ink/ink11.xml" /><Relationship Id="rId23" Type="http://schemas.openxmlformats.org/officeDocument/2006/relationships/image" Target="../media/image12.emf" /><Relationship Id="rId24" Type="http://schemas.openxmlformats.org/officeDocument/2006/relationships/customXml" Target="../ink/ink12.xml" /><Relationship Id="rId25" Type="http://schemas.openxmlformats.org/officeDocument/2006/relationships/image" Target="../media/image13.emf" /><Relationship Id="rId26" Type="http://schemas.openxmlformats.org/officeDocument/2006/relationships/customXml" Target="../ink/ink13.xml" /><Relationship Id="rId27" Type="http://schemas.openxmlformats.org/officeDocument/2006/relationships/image" Target="../media/image14.emf" /><Relationship Id="rId28" Type="http://schemas.openxmlformats.org/officeDocument/2006/relationships/customXml" Target="../ink/ink14.xml" /><Relationship Id="rId29" Type="http://schemas.openxmlformats.org/officeDocument/2006/relationships/image" Target="../media/image15.emf" /><Relationship Id="rId30" Type="http://schemas.openxmlformats.org/officeDocument/2006/relationships/customXml" Target="../ink/ink15.xml" /><Relationship Id="rId31" Type="http://schemas.openxmlformats.org/officeDocument/2006/relationships/image" Target="../media/image16.emf" /><Relationship Id="rId32" Type="http://schemas.openxmlformats.org/officeDocument/2006/relationships/customXml" Target="../ink/ink16.xml" /><Relationship Id="rId33" Type="http://schemas.openxmlformats.org/officeDocument/2006/relationships/image" Target="../media/image17.emf" /><Relationship Id="rId34" Type="http://schemas.openxmlformats.org/officeDocument/2006/relationships/customXml" Target="../ink/ink17.xml" /><Relationship Id="rId35" Type="http://schemas.openxmlformats.org/officeDocument/2006/relationships/image" Target="../media/image18.emf" /><Relationship Id="rId36" Type="http://schemas.openxmlformats.org/officeDocument/2006/relationships/image" Target="../media/image19.jpeg" /><Relationship Id="rId37" Type="http://schemas.openxmlformats.org/officeDocument/2006/relationships/customXml" Target="../ink/ink18.xml" /><Relationship Id="rId38" Type="http://schemas.openxmlformats.org/officeDocument/2006/relationships/image" Target="../media/image20.emf" /><Relationship Id="rId39" Type="http://schemas.openxmlformats.org/officeDocument/2006/relationships/customXml" Target="../ink/ink19.xml" /><Relationship Id="rId40" Type="http://schemas.openxmlformats.org/officeDocument/2006/relationships/image" Target="../media/image21.emf" /><Relationship Id="rId41" Type="http://schemas.openxmlformats.org/officeDocument/2006/relationships/customXml" Target="../ink/ink20.xml" /><Relationship Id="rId42" Type="http://schemas.openxmlformats.org/officeDocument/2006/relationships/image" Target="../media/image22.emf" /><Relationship Id="rId43" Type="http://schemas.openxmlformats.org/officeDocument/2006/relationships/customXml" Target="../ink/ink21.xml" /><Relationship Id="rId44" Type="http://schemas.openxmlformats.org/officeDocument/2006/relationships/image" Target="../media/image23.emf" /><Relationship Id="rId45" Type="http://schemas.openxmlformats.org/officeDocument/2006/relationships/customXml" Target="../ink/ink22.xml" /><Relationship Id="rId46" Type="http://schemas.openxmlformats.org/officeDocument/2006/relationships/image" Target="../media/image24.emf" /><Relationship Id="rId47" Type="http://schemas.openxmlformats.org/officeDocument/2006/relationships/customXml" Target="../ink/ink23.xml" /><Relationship Id="rId48" Type="http://schemas.openxmlformats.org/officeDocument/2006/relationships/image" Target="../media/image25.emf" /><Relationship Id="rId49" Type="http://schemas.openxmlformats.org/officeDocument/2006/relationships/customXml" Target="../ink/ink24.xml" /><Relationship Id="rId50" Type="http://schemas.openxmlformats.org/officeDocument/2006/relationships/image" Target="../media/image26.emf" /><Relationship Id="rId51" Type="http://schemas.openxmlformats.org/officeDocument/2006/relationships/customXml" Target="../ink/ink25.xml" /><Relationship Id="rId52" Type="http://schemas.openxmlformats.org/officeDocument/2006/relationships/image" Target="../media/image27.emf" /><Relationship Id="rId53" Type="http://schemas.openxmlformats.org/officeDocument/2006/relationships/customXml" Target="../ink/ink26.xml" /><Relationship Id="rId54" Type="http://schemas.openxmlformats.org/officeDocument/2006/relationships/image" Target="../media/image28.emf" /><Relationship Id="rId55" Type="http://schemas.openxmlformats.org/officeDocument/2006/relationships/customXml" Target="../ink/ink27.xml" /><Relationship Id="rId56" Type="http://schemas.openxmlformats.org/officeDocument/2006/relationships/image" Target="../media/image29.emf" /><Relationship Id="rId57" Type="http://schemas.openxmlformats.org/officeDocument/2006/relationships/customXml" Target="../ink/ink28.xml" /><Relationship Id="rId58" Type="http://schemas.openxmlformats.org/officeDocument/2006/relationships/image" Target="../media/image30.emf" /><Relationship Id="rId59" Type="http://schemas.openxmlformats.org/officeDocument/2006/relationships/customXml" Target="../ink/ink29.xml" /><Relationship Id="rId60" Type="http://schemas.openxmlformats.org/officeDocument/2006/relationships/image" Target="../media/image31.emf" /><Relationship Id="rId61" Type="http://schemas.openxmlformats.org/officeDocument/2006/relationships/customXml" Target="../ink/ink30.xml" /><Relationship Id="rId62" Type="http://schemas.openxmlformats.org/officeDocument/2006/relationships/image" Target="../media/image32.emf" /><Relationship Id="rId63" Type="http://schemas.openxmlformats.org/officeDocument/2006/relationships/customXml" Target="../ink/ink31.xml" /><Relationship Id="rId64" Type="http://schemas.openxmlformats.org/officeDocument/2006/relationships/image" Target="../media/image33.emf" /><Relationship Id="rId65" Type="http://schemas.openxmlformats.org/officeDocument/2006/relationships/customXml" Target="../ink/ink32.xml" /><Relationship Id="rId66" Type="http://schemas.openxmlformats.org/officeDocument/2006/relationships/image" Target="../media/image34.emf" /><Relationship Id="rId67" Type="http://schemas.openxmlformats.org/officeDocument/2006/relationships/customXml" Target="../ink/ink33.xml" /><Relationship Id="rId68" Type="http://schemas.openxmlformats.org/officeDocument/2006/relationships/image" Target="../media/image35.emf" /><Relationship Id="rId69" Type="http://schemas.openxmlformats.org/officeDocument/2006/relationships/customXml" Target="../ink/ink34.xml" /><Relationship Id="rId70" Type="http://schemas.openxmlformats.org/officeDocument/2006/relationships/image" Target="../media/image36.emf" /><Relationship Id="rId71" Type="http://schemas.openxmlformats.org/officeDocument/2006/relationships/customXml" Target="../ink/ink35.xml" /><Relationship Id="rId72" Type="http://schemas.openxmlformats.org/officeDocument/2006/relationships/image" Target="../media/image37.emf" /><Relationship Id="rId73" Type="http://schemas.openxmlformats.org/officeDocument/2006/relationships/customXml" Target="../ink/ink36.xml" /><Relationship Id="rId74" Type="http://schemas.openxmlformats.org/officeDocument/2006/relationships/image" Target="../media/image38.emf" /><Relationship Id="rId75" Type="http://schemas.openxmlformats.org/officeDocument/2006/relationships/customXml" Target="../ink/ink37.xml" /><Relationship Id="rId76" Type="http://schemas.openxmlformats.org/officeDocument/2006/relationships/image" Target="../media/image39.emf" /><Relationship Id="rId77" Type="http://schemas.openxmlformats.org/officeDocument/2006/relationships/customXml" Target="../ink/ink38.xml" /><Relationship Id="rId78" Type="http://schemas.openxmlformats.org/officeDocument/2006/relationships/image" Target="../media/image40.emf" /><Relationship Id="rId79" Type="http://schemas.openxmlformats.org/officeDocument/2006/relationships/slideLayout" Target="../slideLayouts/slideLayout8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41.jpeg" /><Relationship Id="rId2" Type="http://schemas.openxmlformats.org/officeDocument/2006/relationships/image" Target="../media/image42.jpeg" /><Relationship Id="rId3" Type="http://schemas.openxmlformats.org/officeDocument/2006/relationships/slideLayout" Target="../slideLayouts/slideLayout4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43.jpeg" /><Relationship Id="rId2" Type="http://schemas.openxmlformats.org/officeDocument/2006/relationships/image" Target="../media/image44.jpeg" /><Relationship Id="rId3" Type="http://schemas.openxmlformats.org/officeDocument/2006/relationships/slideLayout" Target="../slideLayouts/slideLayout4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45.jpeg" /><Relationship Id="rId2" Type="http://schemas.openxmlformats.org/officeDocument/2006/relationships/image" Target="../media/image46.jpeg" /><Relationship Id="rId3" Type="http://schemas.openxmlformats.org/officeDocument/2006/relationships/slideLayout" Target="../slideLayouts/slideLayout4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47.jpeg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customXml" Target="../ink/ink39.xml" /><Relationship Id="rId5" Type="http://schemas.openxmlformats.org/officeDocument/2006/relationships/image" Target="../media/image50.emf" /><Relationship Id="rId6" Type="http://schemas.openxmlformats.org/officeDocument/2006/relationships/customXml" Target="../ink/ink40.xml" /><Relationship Id="rId7" Type="http://schemas.openxmlformats.org/officeDocument/2006/relationships/image" Target="../media/image51.emf" /><Relationship Id="rId8" Type="http://schemas.openxmlformats.org/officeDocument/2006/relationships/customXml" Target="../ink/ink41.xml" /><Relationship Id="rId9" Type="http://schemas.openxmlformats.org/officeDocument/2006/relationships/image" Target="../media/image52.emf" /><Relationship Id="rId10" Type="http://schemas.openxmlformats.org/officeDocument/2006/relationships/customXml" Target="../ink/ink42.xml" /><Relationship Id="rId11" Type="http://schemas.openxmlformats.org/officeDocument/2006/relationships/image" Target="../media/image53.emf" /><Relationship Id="rId12" Type="http://schemas.openxmlformats.org/officeDocument/2006/relationships/customXml" Target="../ink/ink43.xml" /><Relationship Id="rId13" Type="http://schemas.openxmlformats.org/officeDocument/2006/relationships/image" Target="../media/image54.emf" /><Relationship Id="rId14" Type="http://schemas.openxmlformats.org/officeDocument/2006/relationships/customXml" Target="../ink/ink44.xml" /><Relationship Id="rId15" Type="http://schemas.openxmlformats.org/officeDocument/2006/relationships/image" Target="../media/image55.emf" /><Relationship Id="rId16" Type="http://schemas.openxmlformats.org/officeDocument/2006/relationships/customXml" Target="../ink/ink45.xml" /><Relationship Id="rId17" Type="http://schemas.openxmlformats.org/officeDocument/2006/relationships/image" Target="../media/image56.emf" /><Relationship Id="rId18" Type="http://schemas.openxmlformats.org/officeDocument/2006/relationships/customXml" Target="../ink/ink46.xml" /><Relationship Id="rId19" Type="http://schemas.openxmlformats.org/officeDocument/2006/relationships/image" Target="../media/image57.emf" /><Relationship Id="rId20" Type="http://schemas.openxmlformats.org/officeDocument/2006/relationships/slideLayout" Target="../slideLayouts/slideLayout4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58.jpeg" /><Relationship Id="rId2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タイトル 6"/>
          <p:cNvSpPr>
            <a:spLocks noGrp="1"/>
          </p:cNvSpPr>
          <p:nvPr>
            <p:ph type="ctrTitle"/>
          </p:nvPr>
        </p:nvSpPr>
        <p:spPr>
          <a:xfrm>
            <a:off x="1507066" y="795129"/>
            <a:ext cx="8137865" cy="2401295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春日部市自治会連合会</a:t>
            </a:r>
            <a:br>
              <a:rPr lang="en-US" altLang="ja-JP" sz="6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6000" dirty="0">
                <a:solidFill>
                  <a:schemeClr val="accent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粕壁地区</a:t>
            </a:r>
            <a:r>
              <a:rPr lang="ja-JP" altLang="en-US" sz="6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自治会連合会</a:t>
            </a:r>
          </a:p>
        </p:txBody>
      </p:sp>
      <p:sp>
        <p:nvSpPr>
          <p:cNvPr id="1167" name="字幕 7"/>
          <p:cNvSpPr>
            <a:spLocks noGrp="1"/>
          </p:cNvSpPr>
          <p:nvPr>
            <p:ph type="subTitle" idx="1"/>
          </p:nvPr>
        </p:nvSpPr>
        <p:spPr>
          <a:xfrm>
            <a:off x="1507066" y="3919993"/>
            <a:ext cx="9039605" cy="1574357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　</a:t>
            </a:r>
            <a:r>
              <a:rPr lang="ja-JP" altLang="en-US" sz="4400" b="1" dirty="0">
                <a:solidFill>
                  <a:srgbClr val="00B050"/>
                </a:solidFill>
              </a:rPr>
              <a:t>川久保自治会</a:t>
            </a:r>
            <a:r>
              <a:rPr lang="ja-JP" altLang="en-US" sz="4400" b="1" dirty="0">
                <a:solidFill>
                  <a:schemeClr val="tx1"/>
                </a:solidFill>
              </a:rPr>
              <a:t>事例発表　</a:t>
            </a:r>
            <a:r>
              <a:rPr lang="ja-JP" altLang="en-US" sz="2400" b="1" dirty="0">
                <a:solidFill>
                  <a:schemeClr val="tx1"/>
                </a:solidFill>
              </a:rPr>
              <a:t>令和６年</a:t>
            </a:r>
            <a:r>
              <a:rPr lang="en-US" altLang="ja-JP" sz="2400" b="1" dirty="0">
                <a:solidFill>
                  <a:schemeClr val="tx1"/>
                </a:solidFill>
              </a:rPr>
              <a:t>2</a:t>
            </a:r>
            <a:r>
              <a:rPr lang="ja-JP" altLang="en-US" sz="2400" b="1" dirty="0">
                <a:solidFill>
                  <a:schemeClr val="tx1"/>
                </a:solidFill>
              </a:rPr>
              <a:t>月</a:t>
            </a:r>
            <a:r>
              <a:rPr lang="en-US" altLang="ja-JP" sz="2400" b="1" dirty="0">
                <a:solidFill>
                  <a:schemeClr val="tx1"/>
                </a:solidFill>
              </a:rPr>
              <a:t>8</a:t>
            </a:r>
            <a:r>
              <a:rPr lang="ja-JP" altLang="en-US" sz="2400" b="1" dirty="0">
                <a:solidFill>
                  <a:schemeClr val="tx1"/>
                </a:solidFill>
              </a:rPr>
              <a:t>日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</a:rPr>
              <a:t>発表者：川久保自治会　会長　持地則雄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　　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68" name="矢印: 下 1"/>
          <p:cNvSpPr/>
          <p:nvPr/>
        </p:nvSpPr>
        <p:spPr>
          <a:xfrm>
            <a:off x="3204375" y="3287864"/>
            <a:ext cx="1137037" cy="540688"/>
          </a:xfrm>
          <a:prstGeom prst="downArrow">
            <a:avLst>
              <a:gd name="adj1" fmla="val 50000"/>
              <a:gd name="adj2" fmla="val 480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4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タイトル 1"/>
          <p:cNvSpPr>
            <a:spLocks noGrp="1"/>
          </p:cNvSpPr>
          <p:nvPr>
            <p:ph type="title"/>
          </p:nvPr>
        </p:nvSpPr>
        <p:spPr>
          <a:xfrm>
            <a:off x="700392" y="609600"/>
            <a:ext cx="9262591" cy="1320800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３．川久保自治会の組織と役割　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1" p14:bwMode="auto">
            <p14:nvContentPartPr>
              <p14:cNvPr id="1289" name="インク 5"/>
              <p14:cNvContentPartPr/>
              <p14:nvPr/>
            </p14:nvContentPartPr>
            <p14:xfrm>
              <a:off x="2910037" y="2416555"/>
              <a:ext cx="5658480" cy="1545120"/>
            </p14:xfrm>
          </p:contentPart>
        </mc:Choice>
        <mc:Fallback>
          <p:pic>
            <p:nvPicPr>
              <p:cNvPr id="1289" name="インク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8450" y="2385088"/>
                <a:ext cx="5718371" cy="160631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" p14:bwMode="auto">
            <p14:nvContentPartPr>
              <p14:cNvPr id="1290" name="インク 7"/>
              <p14:cNvContentPartPr/>
              <p14:nvPr/>
            </p14:nvContentPartPr>
            <p14:xfrm>
              <a:off x="2590717" y="3934675"/>
              <a:ext cx="303480" cy="2512800"/>
            </p14:xfrm>
          </p:contentPart>
        </mc:Choice>
        <mc:Fallback>
          <p:pic>
            <p:nvPicPr>
              <p:cNvPr id="1290" name="インク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349" y="3903197"/>
                <a:ext cx="365146" cy="257395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" p14:bwMode="auto">
            <p14:nvContentPartPr>
              <p14:cNvPr id="1291" name="インク 18"/>
              <p14:cNvContentPartPr/>
              <p14:nvPr/>
            </p14:nvContentPartPr>
            <p14:xfrm>
              <a:off x="8587237" y="2448235"/>
              <a:ext cx="754200" cy="72000"/>
            </p14:xfrm>
          </p:contentPart>
        </mc:Choice>
        <mc:Fallback>
          <p:pic>
            <p:nvPicPr>
              <p:cNvPr id="1291" name="インク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5745" y="2415160"/>
                <a:ext cx="817005" cy="141758"/>
              </a:xfrm>
              <a:prstGeom prst="rect"/>
            </p:spPr>
          </p:pic>
        </mc:Fallback>
      </mc:AlternateContent>
      <p:sp>
        <p:nvSpPr>
          <p:cNvPr id="1292" name="四角形: 角を丸くする 19"/>
          <p:cNvSpPr/>
          <p:nvPr/>
        </p:nvSpPr>
        <p:spPr>
          <a:xfrm>
            <a:off x="8052047" y="609600"/>
            <a:ext cx="2831976" cy="553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３－２： 組織</a:t>
            </a:r>
            <a:r>
              <a:rPr kumimoji="1" lang="en-US" altLang="ja-JP" sz="2400" b="1" dirty="0"/>
              <a:t> </a:t>
            </a:r>
            <a:endParaRPr kumimoji="1" lang="ja-JP" altLang="en-US" sz="2400" b="1" dirty="0"/>
          </a:p>
        </p:txBody>
      </p:sp>
      <p:pic>
        <p:nvPicPr>
          <p:cNvPr id="1293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696784" y="1270000"/>
            <a:ext cx="9123629" cy="5485907"/>
          </a:xfrm>
          <a:prstGeom prst="rect"/>
        </p:spPr>
      </p:pic>
      <mc:AlternateContent xmlns:mc="http://schemas.openxmlformats.org/markup-compatibility/2006">
        <mc:Choice xmlns:p14="http://schemas.microsoft.com/office/powerpoint/2010/main" Requires="p14">
          <p:contentPart r:id="rId8" p14:bwMode="auto">
            <p14:nvContentPartPr>
              <p14:cNvPr id="1294" name="インク 2"/>
              <p14:cNvContentPartPr/>
              <p14:nvPr/>
            </p14:nvContentPartPr>
            <p14:xfrm>
              <a:off x="5390797" y="1828675"/>
              <a:ext cx="3600" cy="360"/>
            </p14:xfrm>
          </p:contentPart>
        </mc:Choice>
        <mc:Fallback>
          <p:pic>
            <p:nvPicPr>
              <p:cNvPr id="1294" name="インク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6781" y="1787856"/>
                <a:ext cx="714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0" p14:bwMode="auto">
            <p14:nvContentPartPr>
              <p14:cNvPr id="1295" name="インク 4"/>
              <p14:cNvContentPartPr/>
              <p14:nvPr/>
            </p14:nvContentPartPr>
            <p14:xfrm>
              <a:off x="5589517" y="1825435"/>
              <a:ext cx="5040" cy="3600"/>
            </p14:xfrm>
          </p:contentPart>
        </mc:Choice>
        <mc:Fallback>
          <p:pic>
            <p:nvPicPr>
              <p:cNvPr id="1295" name="インク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5706" y="1757404"/>
                <a:ext cx="50956" cy="13946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2" p14:bwMode="auto">
            <p14:nvContentPartPr>
              <p14:cNvPr id="1296" name="インク 6"/>
              <p14:cNvContentPartPr/>
              <p14:nvPr/>
            </p14:nvContentPartPr>
            <p14:xfrm>
              <a:off x="5812357" y="1836235"/>
              <a:ext cx="3600" cy="360"/>
            </p14:xfrm>
          </p:contentPart>
        </mc:Choice>
        <mc:Fallback>
          <p:pic>
            <p:nvPicPr>
              <p:cNvPr id="1296" name="インク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8341" y="1795416"/>
                <a:ext cx="714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3" p14:bwMode="auto">
            <p14:nvContentPartPr>
              <p14:cNvPr id="1297" name="インク 8"/>
              <p14:cNvContentPartPr/>
              <p14:nvPr/>
            </p14:nvContentPartPr>
            <p14:xfrm>
              <a:off x="6058597" y="1825435"/>
              <a:ext cx="360" cy="3600"/>
            </p14:xfrm>
          </p:contentPart>
        </mc:Choice>
        <mc:Fallback>
          <p:pic>
            <p:nvPicPr>
              <p:cNvPr id="1297" name="インク 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38188" y="1757404"/>
                <a:ext cx="40819" cy="13946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5" p14:bwMode="auto">
            <p14:nvContentPartPr>
              <p14:cNvPr id="1298" name="インク 9"/>
              <p14:cNvContentPartPr/>
              <p14:nvPr/>
            </p14:nvContentPartPr>
            <p14:xfrm>
              <a:off x="6305197" y="1820755"/>
              <a:ext cx="8280" cy="360"/>
            </p14:xfrm>
          </p:contentPart>
        </mc:Choice>
        <mc:Fallback>
          <p:pic>
            <p:nvPicPr>
              <p:cNvPr id="1298" name="インク 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6079" y="1779936"/>
                <a:ext cx="872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7" p14:bwMode="auto">
            <p14:nvContentPartPr>
              <p14:cNvPr id="1299" name="インク 10"/>
              <p14:cNvContentPartPr/>
              <p14:nvPr/>
            </p14:nvContentPartPr>
            <p14:xfrm>
              <a:off x="6567277" y="1828675"/>
              <a:ext cx="3600" cy="360"/>
            </p14:xfrm>
          </p:contentPart>
        </mc:Choice>
        <mc:Fallback>
          <p:pic>
            <p:nvPicPr>
              <p:cNvPr id="1299" name="インク 1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3261" y="1787856"/>
                <a:ext cx="714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8" p14:bwMode="auto">
            <p14:nvContentPartPr>
              <p14:cNvPr id="1300" name="インク 11"/>
              <p14:cNvContentPartPr/>
              <p14:nvPr/>
            </p14:nvContentPartPr>
            <p14:xfrm>
              <a:off x="6821797" y="1812835"/>
              <a:ext cx="6480" cy="8280"/>
            </p14:xfrm>
          </p:contentPart>
        </mc:Choice>
        <mc:Fallback>
          <p:pic>
            <p:nvPicPr>
              <p:cNvPr id="1300" name="インク 11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91183" y="1734599"/>
                <a:ext cx="66739" cy="16547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0" p14:bwMode="auto">
            <p14:nvContentPartPr>
              <p14:cNvPr id="1301" name="インク 12"/>
              <p14:cNvContentPartPr/>
              <p14:nvPr/>
            </p14:nvContentPartPr>
            <p14:xfrm>
              <a:off x="7084237" y="1802755"/>
              <a:ext cx="360" cy="2160"/>
            </p14:xfrm>
          </p:contentPart>
        </mc:Choice>
        <mc:Fallback>
          <p:pic>
            <p:nvPicPr>
              <p:cNvPr id="1301" name="インク 12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63828" y="1721117"/>
                <a:ext cx="40819" cy="16572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2" p14:bwMode="auto">
            <p14:nvContentPartPr>
              <p14:cNvPr id="1302" name="インク 13"/>
              <p14:cNvContentPartPr/>
              <p14:nvPr/>
            </p14:nvContentPartPr>
            <p14:xfrm>
              <a:off x="7322557" y="1836235"/>
              <a:ext cx="360" cy="360"/>
            </p14:xfrm>
          </p:contentPart>
        </mc:Choice>
        <mc:Fallback>
          <p:pic>
            <p:nvPicPr>
              <p:cNvPr id="1302" name="インク 1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02148" y="179541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4" p14:bwMode="auto">
            <p14:nvContentPartPr>
              <p14:cNvPr id="1303" name="インク 14"/>
              <p14:cNvContentPartPr/>
              <p14:nvPr/>
            </p14:nvContentPartPr>
            <p14:xfrm>
              <a:off x="7553317" y="1804555"/>
              <a:ext cx="5040" cy="3600"/>
            </p14:xfrm>
          </p:contentPart>
        </mc:Choice>
        <mc:Fallback>
          <p:pic>
            <p:nvPicPr>
              <p:cNvPr id="1303" name="インク 14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29506" y="1736524"/>
                <a:ext cx="50956" cy="13946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6" p14:bwMode="auto">
            <p14:nvContentPartPr>
              <p14:cNvPr id="1304" name="インク 15"/>
              <p14:cNvContentPartPr/>
              <p14:nvPr/>
            </p14:nvContentPartPr>
            <p14:xfrm>
              <a:off x="7784077" y="1852075"/>
              <a:ext cx="360" cy="360"/>
            </p14:xfrm>
          </p:contentPart>
        </mc:Choice>
        <mc:Fallback>
          <p:pic>
            <p:nvPicPr>
              <p:cNvPr id="1304" name="インク 15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63668" y="181125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7" p14:bwMode="auto">
            <p14:nvContentPartPr>
              <p14:cNvPr id="1305" name="インク 16"/>
              <p14:cNvContentPartPr/>
              <p14:nvPr/>
            </p14:nvContentPartPr>
            <p14:xfrm>
              <a:off x="7998637" y="1836235"/>
              <a:ext cx="360" cy="8280"/>
            </p14:xfrm>
          </p:contentPart>
        </mc:Choice>
        <mc:Fallback>
          <p:pic>
            <p:nvPicPr>
              <p:cNvPr id="1305" name="インク 16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78228" y="1757999"/>
                <a:ext cx="40819" cy="16547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9" p14:bwMode="auto">
            <p14:nvContentPartPr>
              <p14:cNvPr id="1306" name="インク 17"/>
              <p14:cNvContentPartPr/>
              <p14:nvPr/>
            </p14:nvContentPartPr>
            <p14:xfrm>
              <a:off x="8245237" y="1892035"/>
              <a:ext cx="360" cy="360"/>
            </p14:xfrm>
          </p:contentPart>
        </mc:Choice>
        <mc:Fallback>
          <p:pic>
            <p:nvPicPr>
              <p:cNvPr id="1306" name="インク 17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24828" y="185121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0" p14:bwMode="auto">
            <p14:nvContentPartPr>
              <p14:cNvPr id="1307" name="インク 20"/>
              <p14:cNvContentPartPr/>
              <p14:nvPr/>
            </p14:nvContentPartPr>
            <p14:xfrm>
              <a:off x="8427757" y="1860355"/>
              <a:ext cx="360" cy="360"/>
            </p14:xfrm>
          </p:contentPart>
        </mc:Choice>
        <mc:Fallback>
          <p:pic>
            <p:nvPicPr>
              <p:cNvPr id="1307" name="インク 20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07348" y="181953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1" p14:bwMode="auto">
            <p14:nvContentPartPr>
              <p14:cNvPr id="1308" name="インク 21"/>
              <p14:cNvContentPartPr/>
              <p14:nvPr/>
            </p14:nvContentPartPr>
            <p14:xfrm>
              <a:off x="8595157" y="1884115"/>
              <a:ext cx="3600" cy="360"/>
            </p14:xfrm>
          </p:contentPart>
        </mc:Choice>
        <mc:Fallback>
          <p:pic>
            <p:nvPicPr>
              <p:cNvPr id="1308" name="インク 2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1141" y="1843296"/>
                <a:ext cx="714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2" p14:bwMode="auto">
            <p14:nvContentPartPr>
              <p14:cNvPr id="1309" name="インク 22"/>
              <p14:cNvContentPartPr/>
              <p14:nvPr/>
            </p14:nvContentPartPr>
            <p14:xfrm>
              <a:off x="8674717" y="2051155"/>
              <a:ext cx="360" cy="21600"/>
            </p14:xfrm>
          </p:contentPart>
        </mc:Choice>
        <mc:Fallback>
          <p:pic>
            <p:nvPicPr>
              <p:cNvPr id="1309" name="インク 22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54308" y="1983123"/>
                <a:ext cx="40819" cy="15647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4" p14:bwMode="auto">
            <p14:nvContentPartPr>
              <p14:cNvPr id="1310" name="インク 23"/>
              <p14:cNvContentPartPr/>
              <p14:nvPr/>
            </p14:nvContentPartPr>
            <p14:xfrm>
              <a:off x="8690557" y="2305675"/>
              <a:ext cx="360" cy="14400"/>
            </p14:xfrm>
          </p:contentPart>
        </mc:Choice>
        <mc:Fallback>
          <p:pic>
            <p:nvPicPr>
              <p:cNvPr id="1310" name="インク 23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70148" y="2237644"/>
                <a:ext cx="40819" cy="14966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6" p14:bwMode="auto">
            <p14:nvContentPartPr>
              <p14:cNvPr id="1311" name="インク 24"/>
              <p14:cNvContentPartPr/>
              <p14:nvPr/>
            </p14:nvContentPartPr>
            <p14:xfrm>
              <a:off x="8703157" y="2591875"/>
              <a:ext cx="3600" cy="46080"/>
            </p14:xfrm>
          </p:contentPart>
        </mc:Choice>
        <mc:Fallback>
          <p:pic>
            <p:nvPicPr>
              <p:cNvPr id="1311" name="インク 24"/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69141" y="2519308"/>
                <a:ext cx="71433" cy="19157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8" p14:bwMode="auto">
            <p14:nvContentPartPr>
              <p14:cNvPr id="1312" name="インク 25"/>
              <p14:cNvContentPartPr/>
              <p14:nvPr/>
            </p14:nvContentPartPr>
            <p14:xfrm>
              <a:off x="8633317" y="2806435"/>
              <a:ext cx="9720" cy="5400"/>
            </p14:xfrm>
          </p:contentPart>
        </mc:Choice>
        <mc:Fallback>
          <p:pic>
            <p:nvPicPr>
              <p:cNvPr id="1312" name="インク 25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87396" y="2755411"/>
                <a:ext cx="104241" cy="10587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0" p14:bwMode="auto">
            <p14:nvContentPartPr>
              <p14:cNvPr id="1313" name="インク 26"/>
              <p14:cNvContentPartPr/>
              <p14:nvPr/>
            </p14:nvContentPartPr>
            <p14:xfrm>
              <a:off x="8409037" y="2774755"/>
              <a:ext cx="3600" cy="360"/>
            </p14:xfrm>
          </p:contentPart>
        </mc:Choice>
        <mc:Fallback>
          <p:pic>
            <p:nvPicPr>
              <p:cNvPr id="1313" name="インク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5021" y="2733936"/>
                <a:ext cx="714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1" p14:bwMode="auto">
            <p14:nvContentPartPr>
              <p14:cNvPr id="1314" name="インク 27"/>
              <p14:cNvContentPartPr/>
              <p14:nvPr/>
            </p14:nvContentPartPr>
            <p14:xfrm>
              <a:off x="8141557" y="2782675"/>
              <a:ext cx="8640" cy="360"/>
            </p14:xfrm>
          </p:contentPart>
        </mc:Choice>
        <mc:Fallback>
          <p:pic>
            <p:nvPicPr>
              <p:cNvPr id="1314" name="インク 27"/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00738" y="2741856"/>
                <a:ext cx="91434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3" p14:bwMode="auto">
            <p14:nvContentPartPr>
              <p14:cNvPr id="1315" name="インク 28"/>
              <p14:cNvContentPartPr/>
              <p14:nvPr/>
            </p14:nvContentPartPr>
            <p14:xfrm>
              <a:off x="7784077" y="2779435"/>
              <a:ext cx="3600" cy="3600"/>
            </p14:xfrm>
          </p:contentPart>
        </mc:Choice>
        <mc:Fallback>
          <p:pic>
            <p:nvPicPr>
              <p:cNvPr id="1315" name="インク 28"/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50061" y="2711404"/>
                <a:ext cx="71433" cy="13946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5" p14:bwMode="auto">
            <p14:nvContentPartPr>
              <p14:cNvPr id="1316" name="インク 29"/>
              <p14:cNvContentPartPr/>
              <p14:nvPr/>
            </p14:nvContentPartPr>
            <p14:xfrm>
              <a:off x="7425877" y="2766835"/>
              <a:ext cx="360" cy="360"/>
            </p14:xfrm>
          </p:contentPart>
        </mc:Choice>
        <mc:Fallback>
          <p:pic>
            <p:nvPicPr>
              <p:cNvPr id="1316" name="インク 29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05468" y="272601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6" p14:bwMode="auto">
            <p14:nvContentPartPr>
              <p14:cNvPr id="1317" name="インク 30"/>
              <p14:cNvContentPartPr/>
              <p14:nvPr/>
            </p14:nvContentPartPr>
            <p14:xfrm>
              <a:off x="7203757" y="2814715"/>
              <a:ext cx="3600" cy="360"/>
            </p14:xfrm>
          </p:contentPart>
        </mc:Choice>
        <mc:Fallback>
          <p:pic>
            <p:nvPicPr>
              <p:cNvPr id="1317" name="インク 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9741" y="2773896"/>
                <a:ext cx="714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7" p14:bwMode="auto">
            <p14:nvContentPartPr>
              <p14:cNvPr id="1318" name="インク 31"/>
              <p14:cNvContentPartPr/>
              <p14:nvPr/>
            </p14:nvContentPartPr>
            <p14:xfrm>
              <a:off x="6958597" y="2821915"/>
              <a:ext cx="14760" cy="9000"/>
            </p14:xfrm>
          </p:contentPart>
        </mc:Choice>
        <mc:Fallback>
          <p:pic>
            <p:nvPicPr>
              <p:cNvPr id="1318" name="インク 31"/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23731" y="2736876"/>
                <a:ext cx="84027" cy="18070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9" p14:bwMode="auto">
            <p14:nvContentPartPr>
              <p14:cNvPr id="1319" name="インク 32"/>
              <p14:cNvContentPartPr/>
              <p14:nvPr/>
            </p14:nvContentPartPr>
            <p14:xfrm>
              <a:off x="6726397" y="2795275"/>
              <a:ext cx="3600" cy="11520"/>
            </p14:xfrm>
          </p:contentPart>
        </mc:Choice>
        <mc:Fallback>
          <p:pic>
            <p:nvPicPr>
              <p:cNvPr id="1319" name="インク 32"/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92381" y="2740850"/>
                <a:ext cx="71433" cy="11755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1" p14:bwMode="auto">
            <p14:nvContentPartPr>
              <p14:cNvPr id="1320" name="インク 33"/>
              <p14:cNvContentPartPr/>
              <p14:nvPr/>
            </p14:nvContentPartPr>
            <p14:xfrm>
              <a:off x="6463957" y="2830195"/>
              <a:ext cx="360" cy="360"/>
            </p14:xfrm>
          </p:contentPart>
        </mc:Choice>
        <mc:Fallback>
          <p:pic>
            <p:nvPicPr>
              <p:cNvPr id="1320" name="インク 3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43548" y="278937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2" p14:bwMode="auto">
            <p14:nvContentPartPr>
              <p14:cNvPr id="1321" name="インク 34"/>
              <p14:cNvContentPartPr/>
              <p14:nvPr/>
            </p14:nvContentPartPr>
            <p14:xfrm>
              <a:off x="6289357" y="2830195"/>
              <a:ext cx="360" cy="360"/>
            </p14:xfrm>
          </p:contentPart>
        </mc:Choice>
        <mc:Fallback>
          <p:pic>
            <p:nvPicPr>
              <p:cNvPr id="1321" name="インク 34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948" y="2789376"/>
                <a:ext cx="40819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3" p14:bwMode="auto">
            <p14:nvContentPartPr>
              <p14:cNvPr id="1322" name="インク 35"/>
              <p14:cNvContentPartPr/>
              <p14:nvPr/>
            </p14:nvContentPartPr>
            <p14:xfrm>
              <a:off x="6273157" y="3067075"/>
              <a:ext cx="360" cy="3960"/>
            </p14:xfrm>
          </p:contentPart>
        </mc:Choice>
        <mc:Fallback>
          <p:pic>
            <p:nvPicPr>
              <p:cNvPr id="1322" name="インク 35"/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52748" y="3029658"/>
                <a:ext cx="40819" cy="7689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5" p14:bwMode="auto">
            <p14:nvContentPartPr>
              <p14:cNvPr id="1323" name="インク 36"/>
              <p14:cNvContentPartPr/>
              <p14:nvPr/>
            </p14:nvContentPartPr>
            <p14:xfrm>
              <a:off x="6095317" y="3085795"/>
              <a:ext cx="3600" cy="6840"/>
            </p14:xfrm>
          </p:contentPart>
        </mc:Choice>
        <mc:Fallback>
          <p:pic>
            <p:nvPicPr>
              <p:cNvPr id="1323" name="インク 36"/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61301" y="3021165"/>
                <a:ext cx="71433" cy="1354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7" p14:bwMode="auto">
            <p14:nvContentPartPr>
              <p14:cNvPr id="1324" name="インク 37"/>
              <p14:cNvContentPartPr/>
              <p14:nvPr/>
            </p14:nvContentPartPr>
            <p14:xfrm>
              <a:off x="5843677" y="3104515"/>
              <a:ext cx="3960" cy="12240"/>
            </p14:xfrm>
          </p:contentPart>
        </mc:Choice>
        <mc:Fallback>
          <p:pic>
            <p:nvPicPr>
              <p:cNvPr id="1324" name="インク 37"/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24968" y="3046688"/>
                <a:ext cx="39475" cy="12548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9" p14:bwMode="auto">
            <p14:nvContentPartPr>
              <p14:cNvPr id="1325" name="インク 38"/>
              <p14:cNvContentPartPr/>
              <p14:nvPr/>
            </p14:nvContentPartPr>
            <p14:xfrm>
              <a:off x="5581597" y="3122875"/>
              <a:ext cx="360" cy="2160"/>
            </p14:xfrm>
          </p:contentPart>
        </mc:Choice>
        <mc:Fallback>
          <p:pic>
            <p:nvPicPr>
              <p:cNvPr id="1325" name="インク 38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61188" y="3041237"/>
                <a:ext cx="40819" cy="16572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0" p14:bwMode="auto">
            <p14:nvContentPartPr>
              <p14:cNvPr id="1326" name="インク 39"/>
              <p14:cNvContentPartPr/>
              <p14:nvPr/>
            </p14:nvContentPartPr>
            <p14:xfrm>
              <a:off x="5358757" y="3097675"/>
              <a:ext cx="3600" cy="3600"/>
            </p14:xfrm>
          </p:contentPart>
        </mc:Choice>
        <mc:Fallback>
          <p:pic>
            <p:nvPicPr>
              <p:cNvPr id="1326" name="インク 39"/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24741" y="3029644"/>
                <a:ext cx="71433" cy="13946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1" p14:bwMode="auto">
            <p14:nvContentPartPr>
              <p14:cNvPr id="1327" name="インク 40"/>
              <p14:cNvContentPartPr/>
              <p14:nvPr/>
            </p14:nvContentPartPr>
            <p14:xfrm>
              <a:off x="5175877" y="3036835"/>
              <a:ext cx="8640" cy="360"/>
            </p14:xfrm>
          </p:contentPart>
        </mc:Choice>
        <mc:Fallback>
          <p:pic>
            <p:nvPicPr>
              <p:cNvPr id="1327" name="インク 40"/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35058" y="2996016"/>
                <a:ext cx="91434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2" p14:bwMode="auto">
            <p14:nvContentPartPr>
              <p14:cNvPr id="1328" name="インク 41"/>
              <p14:cNvContentPartPr/>
              <p14:nvPr/>
            </p14:nvContentPartPr>
            <p14:xfrm>
              <a:off x="5160037" y="2761795"/>
              <a:ext cx="3600" cy="5400"/>
            </p14:xfrm>
          </p:contentPart>
        </mc:Choice>
        <mc:Fallback>
          <p:pic>
            <p:nvPicPr>
              <p:cNvPr id="1328" name="インク 41"/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26021" y="2710771"/>
                <a:ext cx="71433" cy="10587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4" p14:bwMode="auto">
            <p14:nvContentPartPr>
              <p14:cNvPr id="1329" name="インク 42"/>
              <p14:cNvContentPartPr/>
              <p14:nvPr/>
            </p14:nvContentPartPr>
            <p14:xfrm>
              <a:off x="5183797" y="2464435"/>
              <a:ext cx="14760" cy="360"/>
            </p14:xfrm>
          </p:contentPart>
        </mc:Choice>
        <mc:Fallback>
          <p:pic>
            <p:nvPicPr>
              <p:cNvPr id="1329" name="インク 42"/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48931" y="2423616"/>
                <a:ext cx="84027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6" p14:bwMode="auto">
            <p14:nvContentPartPr>
              <p14:cNvPr id="1330" name="インク 43"/>
              <p14:cNvContentPartPr/>
              <p14:nvPr/>
            </p14:nvContentPartPr>
            <p14:xfrm>
              <a:off x="5192077" y="2186155"/>
              <a:ext cx="8280" cy="360"/>
            </p14:xfrm>
          </p:contentPart>
        </mc:Choice>
        <mc:Fallback>
          <p:pic>
            <p:nvPicPr>
              <p:cNvPr id="1330" name="インク 4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2959" y="2145336"/>
                <a:ext cx="87233" cy="816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7" p14:bwMode="auto">
            <p14:nvContentPartPr>
              <p14:cNvPr id="1331" name="インク 44"/>
              <p14:cNvContentPartPr/>
              <p14:nvPr/>
            </p14:nvContentPartPr>
            <p14:xfrm>
              <a:off x="5215837" y="1848115"/>
              <a:ext cx="21960" cy="12600"/>
            </p14:xfrm>
          </p:contentPart>
        </mc:Choice>
        <mc:Fallback>
          <p:pic>
            <p:nvPicPr>
              <p:cNvPr id="1331" name="インク 44"/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81254" y="1788587"/>
                <a:ext cx="90261" cy="12947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9" p14:bwMode="auto">
            <p14:nvContentPartPr>
              <p14:cNvPr id="1332" name="インク 55"/>
              <p14:cNvContentPartPr/>
              <p14:nvPr/>
            </p14:nvContentPartPr>
            <p14:xfrm>
              <a:off x="6503557" y="2042875"/>
              <a:ext cx="207360" cy="295920"/>
            </p14:xfrm>
          </p:contentPart>
        </mc:Choice>
        <mc:Fallback>
          <p:pic>
            <p:nvPicPr>
              <p:cNvPr id="1332" name="インク 55"/>
              <p:cNvPicPr>
                <a:picLocks noChangeAspect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67329" y="2011509"/>
                <a:ext cx="277010" cy="35739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71" p14:bwMode="auto">
            <p14:nvContentPartPr>
              <p14:cNvPr id="1333" name="インク 59"/>
              <p14:cNvContentPartPr/>
              <p14:nvPr/>
            </p14:nvContentPartPr>
            <p14:xfrm>
              <a:off x="6917557" y="2249875"/>
              <a:ext cx="8640" cy="62280"/>
            </p14:xfrm>
          </p:contentPart>
        </mc:Choice>
        <mc:Fallback>
          <p:pic>
            <p:nvPicPr>
              <p:cNvPr id="1333" name="インク 59"/>
              <p:cNvPicPr>
                <a:picLocks noChangeAspect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81840" y="2217693"/>
                <a:ext cx="81230" cy="127993"/>
              </a:xfrm>
              <a:prstGeom prst="rect"/>
            </p:spPr>
          </p:pic>
        </mc:Fallback>
      </mc:AlternateContent>
      <p:grpSp>
        <p:nvGrpSpPr>
          <p:cNvPr id="1334" name="グループ化 70"/>
          <p:cNvGrpSpPr/>
          <p:nvPr/>
        </p:nvGrpSpPr>
        <p:grpSpPr>
          <a:xfrm>
            <a:off x="6820357" y="1963675"/>
            <a:ext cx="856800" cy="398880"/>
            <a:chOff x="6820357" y="1963675"/>
            <a:chExt cx="85680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73" p14:bwMode="auto">
              <p14:nvContentPartPr>
                <p14:cNvPr id="1335" name="インク 56"/>
                <p14:cNvContentPartPr/>
                <p14:nvPr/>
              </p14:nvContentPartPr>
              <p14:xfrm>
                <a:off x="6820357" y="2021275"/>
                <a:ext cx="89640" cy="85680"/>
              </p14:xfrm>
            </p:contentPart>
          </mc:Choice>
          <mc:Fallback>
            <p:pic>
              <p:nvPicPr>
                <p:cNvPr id="1335" name="インク 56"/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85092" y="1988970"/>
                  <a:ext cx="154020" cy="156653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75" p14:bwMode="auto">
              <p14:nvContentPartPr>
                <p14:cNvPr id="1336" name="インク 57"/>
                <p14:cNvContentPartPr/>
                <p14:nvPr/>
              </p14:nvContentPartPr>
              <p14:xfrm>
                <a:off x="6824677" y="2146555"/>
                <a:ext cx="77040" cy="98640"/>
              </p14:xfrm>
            </p:contentPart>
          </mc:Choice>
          <mc:Fallback>
            <p:pic>
              <p:nvPicPr>
                <p:cNvPr id="1336" name="インク 57"/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88648" y="2115189"/>
                  <a:ext cx="145765" cy="165070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77" p14:bwMode="auto">
              <p14:nvContentPartPr>
                <p14:cNvPr id="1337" name="インク 60"/>
                <p14:cNvContentPartPr/>
                <p14:nvPr/>
              </p14:nvContentPartPr>
              <p14:xfrm>
                <a:off x="6956437" y="1987435"/>
                <a:ext cx="196560" cy="160920"/>
              </p14:xfrm>
            </p:contentPart>
          </mc:Choice>
          <mc:Fallback>
            <p:pic>
              <p:nvPicPr>
                <p:cNvPr id="1337" name="インク 60"/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25185" y="1955758"/>
                  <a:ext cx="261861" cy="225179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79" p14:bwMode="auto">
              <p14:nvContentPartPr>
                <p14:cNvPr id="1338" name="インク 61"/>
                <p14:cNvContentPartPr/>
                <p14:nvPr/>
              </p14:nvContentPartPr>
              <p14:xfrm>
                <a:off x="6974437" y="2146555"/>
                <a:ext cx="142560" cy="135720"/>
              </p14:xfrm>
            </p:contentPart>
          </mc:Choice>
          <mc:Fallback>
            <p:pic>
              <p:nvPicPr>
                <p:cNvPr id="1338" name="インク 61"/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43420" y="2115386"/>
                  <a:ext cx="202408" cy="196634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81" p14:bwMode="auto">
              <p14:nvContentPartPr>
                <p14:cNvPr id="1339" name="インク 62"/>
                <p14:cNvContentPartPr/>
                <p14:nvPr/>
              </p14:nvContentPartPr>
              <p14:xfrm>
                <a:off x="6988837" y="2210275"/>
                <a:ext cx="192960" cy="101880"/>
              </p14:xfrm>
            </p:contentPart>
          </mc:Choice>
          <mc:Fallback>
            <p:pic>
              <p:nvPicPr>
                <p:cNvPr id="1339" name="インク 62"/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56930" y="2177878"/>
                  <a:ext cx="259265" cy="169574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83" p14:bwMode="auto">
              <p14:nvContentPartPr>
                <p14:cNvPr id="1340" name="インク 64"/>
                <p14:cNvContentPartPr/>
                <p14:nvPr/>
              </p14:nvContentPartPr>
              <p14:xfrm>
                <a:off x="7257397" y="1987435"/>
                <a:ext cx="160920" cy="209160"/>
              </p14:xfrm>
            </p:contentPart>
          </mc:Choice>
          <mc:Fallback>
            <p:pic>
              <p:nvPicPr>
                <p:cNvPr id="1340" name="インク 64"/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25720" y="1955411"/>
                  <a:ext cx="225179" cy="279842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85" p14:bwMode="auto">
              <p14:nvContentPartPr>
                <p14:cNvPr id="1341" name="インク 66"/>
                <p14:cNvContentPartPr/>
                <p14:nvPr/>
              </p14:nvContentPartPr>
              <p14:xfrm>
                <a:off x="7465837" y="1963675"/>
                <a:ext cx="211320" cy="187560"/>
              </p14:xfrm>
            </p:contentPart>
          </mc:Choice>
          <mc:Fallback>
            <p:pic>
              <p:nvPicPr>
                <p:cNvPr id="1341" name="インク 66"/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34638" y="1932661"/>
                  <a:ext cx="271697" cy="246693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87" p14:bwMode="auto">
              <p14:nvContentPartPr>
                <p14:cNvPr id="1342" name="インク 67"/>
                <p14:cNvContentPartPr/>
                <p14:nvPr/>
              </p14:nvContentPartPr>
              <p14:xfrm>
                <a:off x="7370437" y="2099035"/>
                <a:ext cx="148320" cy="16560"/>
              </p14:xfrm>
            </p:contentPart>
          </mc:Choice>
          <mc:Fallback>
            <p:pic>
              <p:nvPicPr>
                <p:cNvPr id="1342" name="インク 67"/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38167" y="2064807"/>
                  <a:ext cx="216492" cy="86473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89" p14:bwMode="auto">
              <p14:nvContentPartPr>
                <p14:cNvPr id="1343" name="インク 68"/>
                <p14:cNvContentPartPr/>
                <p14:nvPr/>
              </p14:nvContentPartPr>
              <p14:xfrm>
                <a:off x="7307077" y="2192995"/>
                <a:ext cx="245520" cy="25560"/>
              </p14:xfrm>
            </p:contentPart>
          </mc:Choice>
          <mc:Fallback>
            <p:pic>
              <p:nvPicPr>
                <p:cNvPr id="1343" name="インク 68"/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75360" y="2158183"/>
                  <a:ext cx="310646" cy="98612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91" p14:bwMode="auto">
              <p14:nvContentPartPr>
                <p14:cNvPr id="1344" name="インク 69"/>
                <p14:cNvContentPartPr/>
                <p14:nvPr/>
              </p14:nvContentPartPr>
              <p14:xfrm>
                <a:off x="7402117" y="2203435"/>
                <a:ext cx="195840" cy="159120"/>
              </p14:xfrm>
            </p:contentPart>
          </mc:Choice>
          <mc:Fallback>
            <p:pic>
              <p:nvPicPr>
                <p:cNvPr id="1344" name="インク 69"/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71357" y="2172112"/>
                  <a:ext cx="255483" cy="220890"/>
                </a:xfrm>
                <a:prstGeom prst="rect"/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372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タイトル 1"/>
          <p:cNvSpPr>
            <a:spLocks noGrp="1"/>
          </p:cNvSpPr>
          <p:nvPr>
            <p:ph type="title"/>
          </p:nvPr>
        </p:nvSpPr>
        <p:spPr>
          <a:xfrm>
            <a:off x="445273" y="585746"/>
            <a:ext cx="8820778" cy="1320800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３．川久保自治会の組織と役割</a:t>
            </a:r>
          </a:p>
        </p:txBody>
      </p:sp>
      <p:sp>
        <p:nvSpPr>
          <p:cNvPr id="1347" name="四角形: 角を丸くする 2"/>
          <p:cNvSpPr/>
          <p:nvPr/>
        </p:nvSpPr>
        <p:spPr>
          <a:xfrm>
            <a:off x="665806" y="1208598"/>
            <a:ext cx="4743183" cy="473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３－３　協力主団体の役割分担</a:t>
            </a:r>
          </a:p>
        </p:txBody>
      </p:sp>
      <p:sp>
        <p:nvSpPr>
          <p:cNvPr id="1348" name="矢印: 右 16"/>
          <p:cNvSpPr/>
          <p:nvPr/>
        </p:nvSpPr>
        <p:spPr>
          <a:xfrm>
            <a:off x="4706436" y="1792259"/>
            <a:ext cx="621674" cy="36832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711410" y="2160587"/>
            <a:ext cx="11263255" cy="442309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350" name="四角形: 角を丸くする 5"/>
          <p:cNvSpPr/>
          <p:nvPr/>
        </p:nvSpPr>
        <p:spPr>
          <a:xfrm>
            <a:off x="683812" y="1747744"/>
            <a:ext cx="2751151" cy="3728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協力主幹団体</a:t>
            </a:r>
          </a:p>
        </p:txBody>
      </p:sp>
      <p:sp>
        <p:nvSpPr>
          <p:cNvPr id="1351" name="四角形: 角を丸くする 6"/>
          <p:cNvSpPr/>
          <p:nvPr/>
        </p:nvSpPr>
        <p:spPr>
          <a:xfrm>
            <a:off x="6353092" y="1747745"/>
            <a:ext cx="2409245" cy="381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役　　　　　割</a:t>
            </a:r>
          </a:p>
        </p:txBody>
      </p:sp>
      <p:sp>
        <p:nvSpPr>
          <p:cNvPr id="1352" name="四角形: 角を丸くする 7"/>
          <p:cNvSpPr/>
          <p:nvPr/>
        </p:nvSpPr>
        <p:spPr>
          <a:xfrm>
            <a:off x="693869" y="2188700"/>
            <a:ext cx="2343530" cy="33259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地域防犯推進委員</a:t>
            </a:r>
          </a:p>
        </p:txBody>
      </p:sp>
      <p:sp>
        <p:nvSpPr>
          <p:cNvPr id="1353" name="四角形: 角を丸くする 11"/>
          <p:cNvSpPr/>
          <p:nvPr/>
        </p:nvSpPr>
        <p:spPr>
          <a:xfrm>
            <a:off x="703464" y="2540090"/>
            <a:ext cx="2532718" cy="332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交通安全協会第５支部</a:t>
            </a:r>
          </a:p>
        </p:txBody>
      </p:sp>
      <p:sp>
        <p:nvSpPr>
          <p:cNvPr id="1354" name="四角形: 角を丸くする 15"/>
          <p:cNvSpPr/>
          <p:nvPr/>
        </p:nvSpPr>
        <p:spPr>
          <a:xfrm>
            <a:off x="3371353" y="2188700"/>
            <a:ext cx="8356821" cy="33259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夏季防犯・冬季防火パトロール・防災訓練実施・納涼会警備・通学路安全指導</a:t>
            </a:r>
          </a:p>
        </p:txBody>
      </p:sp>
      <p:sp>
        <p:nvSpPr>
          <p:cNvPr id="1355" name="四角形: 角を丸くする 17"/>
          <p:cNvSpPr/>
          <p:nvPr/>
        </p:nvSpPr>
        <p:spPr>
          <a:xfrm>
            <a:off x="3371353" y="2521291"/>
            <a:ext cx="7100515" cy="3325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通学路安全指導・春夏の交通安全運動・交通安全関すること全般</a:t>
            </a:r>
          </a:p>
        </p:txBody>
      </p:sp>
      <p:sp>
        <p:nvSpPr>
          <p:cNvPr id="1356" name="四角形: 角を丸くする 18"/>
          <p:cNvSpPr/>
          <p:nvPr/>
        </p:nvSpPr>
        <p:spPr>
          <a:xfrm>
            <a:off x="711411" y="2853883"/>
            <a:ext cx="1610370" cy="36070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民生児童委員</a:t>
            </a:r>
          </a:p>
        </p:txBody>
      </p:sp>
      <p:sp>
        <p:nvSpPr>
          <p:cNvPr id="1357" name="四角形: 角を丸くする 19"/>
          <p:cNvSpPr/>
          <p:nvPr/>
        </p:nvSpPr>
        <p:spPr>
          <a:xfrm>
            <a:off x="3371354" y="2853882"/>
            <a:ext cx="7100514" cy="360704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お年寄りのヘルプ訪問人生相談・会員の健康推進・長寿者把握等</a:t>
            </a:r>
          </a:p>
        </p:txBody>
      </p:sp>
      <p:sp>
        <p:nvSpPr>
          <p:cNvPr id="1358" name="四角形: 角を丸くする 20"/>
          <p:cNvSpPr/>
          <p:nvPr/>
        </p:nvSpPr>
        <p:spPr>
          <a:xfrm>
            <a:off x="711411" y="3186474"/>
            <a:ext cx="1196902" cy="39161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婦人会</a:t>
            </a:r>
          </a:p>
        </p:txBody>
      </p:sp>
      <p:sp>
        <p:nvSpPr>
          <p:cNvPr id="1359" name="四角形: 角を丸くする 22"/>
          <p:cNvSpPr/>
          <p:nvPr/>
        </p:nvSpPr>
        <p:spPr>
          <a:xfrm>
            <a:off x="3371353" y="3186474"/>
            <a:ext cx="8356821" cy="40723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自治会行事</a:t>
            </a:r>
            <a:r>
              <a:rPr kumimoji="1" lang="ja-JP" altLang="en-US" sz="1400" b="1" dirty="0"/>
              <a:t>（総会・夏祭り・納涼会・クリーンデー等）</a:t>
            </a:r>
            <a:r>
              <a:rPr kumimoji="1" lang="ja-JP" altLang="en-US" b="1" dirty="0"/>
              <a:t>全般での助成業務・会館清掃等</a:t>
            </a:r>
          </a:p>
        </p:txBody>
      </p:sp>
      <p:sp>
        <p:nvSpPr>
          <p:cNvPr id="1360" name="四角形: 角を丸くする 23"/>
          <p:cNvSpPr/>
          <p:nvPr/>
        </p:nvSpPr>
        <p:spPr>
          <a:xfrm>
            <a:off x="711411" y="3528380"/>
            <a:ext cx="1196902" cy="391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子供会</a:t>
            </a:r>
          </a:p>
        </p:txBody>
      </p:sp>
      <p:sp>
        <p:nvSpPr>
          <p:cNvPr id="1361" name="四角形: 角を丸くする 3"/>
          <p:cNvSpPr/>
          <p:nvPr/>
        </p:nvSpPr>
        <p:spPr>
          <a:xfrm>
            <a:off x="3371353" y="3593707"/>
            <a:ext cx="8356821" cy="391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子供会活動</a:t>
            </a:r>
            <a:r>
              <a:rPr kumimoji="1" lang="ja-JP" altLang="en-US" sz="1400" b="1" dirty="0"/>
              <a:t>（旅行・イベント・ラジオ体操等）</a:t>
            </a:r>
            <a:r>
              <a:rPr kumimoji="1" lang="ja-JP" altLang="en-US" b="1" dirty="0"/>
              <a:t>の企画立案推進・自治会行事への協力等</a:t>
            </a:r>
          </a:p>
        </p:txBody>
      </p:sp>
      <p:sp>
        <p:nvSpPr>
          <p:cNvPr id="1362" name="四角形: 角を丸くする 8"/>
          <p:cNvSpPr/>
          <p:nvPr/>
        </p:nvSpPr>
        <p:spPr>
          <a:xfrm>
            <a:off x="711411" y="3919993"/>
            <a:ext cx="1196902" cy="39161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寿　会</a:t>
            </a:r>
          </a:p>
        </p:txBody>
      </p:sp>
      <p:sp>
        <p:nvSpPr>
          <p:cNvPr id="1363" name="四角形: 角を丸くする 9"/>
          <p:cNvSpPr/>
          <p:nvPr/>
        </p:nvSpPr>
        <p:spPr>
          <a:xfrm>
            <a:off x="3371354" y="3972828"/>
            <a:ext cx="7490128" cy="3387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寿会会員相互の親睦につながる行事立案実行・自治会行事への協力等</a:t>
            </a:r>
          </a:p>
        </p:txBody>
      </p:sp>
      <p:sp>
        <p:nvSpPr>
          <p:cNvPr id="1364" name="四角形: 角を丸くする 12"/>
          <p:cNvSpPr/>
          <p:nvPr/>
        </p:nvSpPr>
        <p:spPr>
          <a:xfrm>
            <a:off x="711411" y="4311605"/>
            <a:ext cx="1610370" cy="36093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SS</a:t>
            </a:r>
            <a:r>
              <a:rPr kumimoji="1" lang="ja-JP" altLang="en-US" b="1" dirty="0"/>
              <a:t>川久保会</a:t>
            </a:r>
          </a:p>
        </p:txBody>
      </p:sp>
      <p:sp>
        <p:nvSpPr>
          <p:cNvPr id="1365" name="四角形: 角を丸くする 13"/>
          <p:cNvSpPr/>
          <p:nvPr/>
        </p:nvSpPr>
        <p:spPr>
          <a:xfrm>
            <a:off x="3371353" y="4311606"/>
            <a:ext cx="8611259" cy="36093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SS</a:t>
            </a:r>
            <a:r>
              <a:rPr kumimoji="1" lang="ja-JP" altLang="en-US" b="1" dirty="0"/>
              <a:t>会活動</a:t>
            </a:r>
            <a:r>
              <a:rPr kumimoji="1" lang="ja-JP" altLang="en-US" sz="1200" b="1" dirty="0"/>
              <a:t>（防火防犯夜回り・町内清掃等）</a:t>
            </a:r>
            <a:r>
              <a:rPr kumimoji="1" lang="ja-JP" altLang="en-US" b="1" dirty="0"/>
              <a:t>夏祭り・納涼会・体育祭等自治会行事への協力等</a:t>
            </a:r>
          </a:p>
        </p:txBody>
      </p:sp>
      <p:sp>
        <p:nvSpPr>
          <p:cNvPr id="1366" name="四角形: 角を丸くする 14"/>
          <p:cNvSpPr/>
          <p:nvPr/>
        </p:nvSpPr>
        <p:spPr>
          <a:xfrm>
            <a:off x="711411" y="4672543"/>
            <a:ext cx="2151059" cy="391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夏祭り実行委員会</a:t>
            </a:r>
          </a:p>
        </p:txBody>
      </p:sp>
      <p:sp>
        <p:nvSpPr>
          <p:cNvPr id="1367" name="四角形: 角を丸くする 21"/>
          <p:cNvSpPr/>
          <p:nvPr/>
        </p:nvSpPr>
        <p:spPr>
          <a:xfrm>
            <a:off x="3371354" y="4681634"/>
            <a:ext cx="3339548" cy="373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夏祭り全般の計画・運営実施</a:t>
            </a:r>
          </a:p>
        </p:txBody>
      </p:sp>
      <p:sp>
        <p:nvSpPr>
          <p:cNvPr id="1368" name="四角形: 角を丸くする 24"/>
          <p:cNvSpPr/>
          <p:nvPr/>
        </p:nvSpPr>
        <p:spPr>
          <a:xfrm>
            <a:off x="711411" y="5073279"/>
            <a:ext cx="2151059" cy="39161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納涼会実行委員会</a:t>
            </a:r>
          </a:p>
        </p:txBody>
      </p:sp>
      <p:sp>
        <p:nvSpPr>
          <p:cNvPr id="1369" name="四角形: 角を丸くする 25"/>
          <p:cNvSpPr/>
          <p:nvPr/>
        </p:nvSpPr>
        <p:spPr>
          <a:xfrm>
            <a:off x="3371353" y="5064153"/>
            <a:ext cx="3339549" cy="4007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納涼会全般の計画・運営実施</a:t>
            </a:r>
          </a:p>
        </p:txBody>
      </p:sp>
      <p:sp>
        <p:nvSpPr>
          <p:cNvPr id="1370" name="四角形: 角を丸くする 28"/>
          <p:cNvSpPr/>
          <p:nvPr/>
        </p:nvSpPr>
        <p:spPr>
          <a:xfrm>
            <a:off x="711410" y="5865595"/>
            <a:ext cx="2505121" cy="3607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川久保フラワーサークル</a:t>
            </a:r>
          </a:p>
        </p:txBody>
      </p:sp>
      <p:sp>
        <p:nvSpPr>
          <p:cNvPr id="1371" name="四角形: 角を丸くする 29"/>
          <p:cNvSpPr/>
          <p:nvPr/>
        </p:nvSpPr>
        <p:spPr>
          <a:xfrm>
            <a:off x="711411" y="5464891"/>
            <a:ext cx="2151059" cy="4066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体育祭実行委員会</a:t>
            </a:r>
          </a:p>
        </p:txBody>
      </p:sp>
      <p:sp>
        <p:nvSpPr>
          <p:cNvPr id="1372" name="四角形: 角を丸くする 30"/>
          <p:cNvSpPr/>
          <p:nvPr/>
        </p:nvSpPr>
        <p:spPr>
          <a:xfrm>
            <a:off x="3371353" y="5464891"/>
            <a:ext cx="3339549" cy="400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体育祭全般の計画・実施運営</a:t>
            </a:r>
          </a:p>
        </p:txBody>
      </p:sp>
      <p:sp>
        <p:nvSpPr>
          <p:cNvPr id="1373" name="四角形: 角を丸くする 31"/>
          <p:cNvSpPr/>
          <p:nvPr/>
        </p:nvSpPr>
        <p:spPr>
          <a:xfrm>
            <a:off x="3371353" y="5856500"/>
            <a:ext cx="6082748" cy="3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フラワーサークル活動（花の植え付け・除草・管理等）</a:t>
            </a:r>
          </a:p>
        </p:txBody>
      </p:sp>
      <p:sp>
        <p:nvSpPr>
          <p:cNvPr id="1374" name="四角形: 角を丸くする 32"/>
          <p:cNvSpPr/>
          <p:nvPr/>
        </p:nvSpPr>
        <p:spPr>
          <a:xfrm>
            <a:off x="711410" y="6207501"/>
            <a:ext cx="2505122" cy="37617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川久保だより編集部</a:t>
            </a:r>
          </a:p>
        </p:txBody>
      </p:sp>
      <p:sp>
        <p:nvSpPr>
          <p:cNvPr id="1375" name="四角形: 角を丸くする 33"/>
          <p:cNvSpPr/>
          <p:nvPr/>
        </p:nvSpPr>
        <p:spPr>
          <a:xfrm>
            <a:off x="3371353" y="6182942"/>
            <a:ext cx="6082748" cy="40073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瓦版「川久保だより」編集・発行（年４回発行）</a:t>
            </a:r>
          </a:p>
        </p:txBody>
      </p:sp>
    </p:spTree>
    <p:extLst>
      <p:ext uri="{BB962C8B-B14F-4D97-AF65-F5344CB8AC3E}">
        <p14:creationId xmlns:p14="http://schemas.microsoft.com/office/powerpoint/2010/main" val="8569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タイトル 1"/>
          <p:cNvSpPr>
            <a:spLocks noGrp="1"/>
          </p:cNvSpPr>
          <p:nvPr>
            <p:ph type="title"/>
          </p:nvPr>
        </p:nvSpPr>
        <p:spPr>
          <a:xfrm>
            <a:off x="644874" y="569843"/>
            <a:ext cx="8596668" cy="1320800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４．川久保地区自主防災会</a:t>
            </a:r>
          </a:p>
        </p:txBody>
      </p:sp>
      <p:pic>
        <p:nvPicPr>
          <p:cNvPr id="1378" name="コンテンツ プレースホルダー 1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03704" y="1212662"/>
            <a:ext cx="9295075" cy="5404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79" name="四角形: 角を丸くする 3"/>
          <p:cNvSpPr/>
          <p:nvPr/>
        </p:nvSpPr>
        <p:spPr>
          <a:xfrm>
            <a:off x="1703704" y="1212662"/>
            <a:ext cx="699120" cy="54045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連絡は別途メ｜ル＆　ライン送信網による</a:t>
            </a:r>
          </a:p>
        </p:txBody>
      </p:sp>
      <p:sp>
        <p:nvSpPr>
          <p:cNvPr id="1380" name="四角形: 角を丸くする 4"/>
          <p:cNvSpPr/>
          <p:nvPr/>
        </p:nvSpPr>
        <p:spPr>
          <a:xfrm>
            <a:off x="8673482" y="4117208"/>
            <a:ext cx="3269377" cy="23812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/>
              <a:t>防災訓練の実施：詳細</a:t>
            </a:r>
            <a:r>
              <a:rPr kumimoji="1" lang="en-US" altLang="ja-JP" b="1" u="sng" dirty="0"/>
              <a:t>6-7</a:t>
            </a:r>
          </a:p>
          <a:p>
            <a:pPr algn="ctr"/>
            <a:endParaRPr kumimoji="1" lang="en-US" altLang="ja-JP" b="1" u="sng" dirty="0"/>
          </a:p>
          <a:p>
            <a:pPr algn="ctr"/>
            <a:r>
              <a:rPr kumimoji="1" lang="ja-JP" altLang="en-US" b="1" dirty="0"/>
              <a:t>毎年１２月中旬の日曜日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元新宿町会・川久保自治会合同で実施（緑小）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2" p14:bwMode="auto">
            <p14:nvContentPartPr>
              <p14:cNvPr id="1381" name="インク 21"/>
              <p14:cNvContentPartPr/>
              <p14:nvPr/>
            </p14:nvContentPartPr>
            <p14:xfrm>
              <a:off x="3108757" y="1843075"/>
              <a:ext cx="4222800" cy="73440"/>
            </p14:xfrm>
          </p:contentPart>
        </mc:Choice>
        <mc:Fallback>
          <p:pic>
            <p:nvPicPr>
              <p:cNvPr id="1381" name="インク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2746" y="1773683"/>
                <a:ext cx="4296142" cy="20956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" p14:bwMode="auto">
            <p14:nvContentPartPr>
              <p14:cNvPr id="1382" name="インク 29"/>
              <p14:cNvContentPartPr/>
              <p14:nvPr/>
            </p14:nvContentPartPr>
            <p14:xfrm>
              <a:off x="7346677" y="1478755"/>
              <a:ext cx="48600" cy="340200"/>
            </p14:xfrm>
          </p:contentPart>
        </mc:Choice>
        <mc:Fallback>
          <p:pic>
            <p:nvPicPr>
              <p:cNvPr id="1382" name="インク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409" y="1407322"/>
                <a:ext cx="128197" cy="48038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" p14:bwMode="auto">
            <p14:nvContentPartPr>
              <p14:cNvPr id="1383" name="インク 30"/>
              <p14:cNvContentPartPr/>
              <p14:nvPr/>
            </p14:nvContentPartPr>
            <p14:xfrm>
              <a:off x="7036357" y="2138275"/>
              <a:ext cx="32400" cy="183960"/>
            </p14:xfrm>
          </p:contentPart>
        </mc:Choice>
        <mc:Fallback>
          <p:pic>
            <p:nvPicPr>
              <p:cNvPr id="1383" name="インク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8089" y="2065850"/>
                <a:ext cx="110976" cy="32989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8" p14:bwMode="auto">
            <p14:nvContentPartPr>
              <p14:cNvPr id="1384" name="インク 33"/>
              <p14:cNvContentPartPr/>
              <p14:nvPr/>
            </p14:nvContentPartPr>
            <p14:xfrm>
              <a:off x="4078597" y="2655235"/>
              <a:ext cx="913680" cy="33480"/>
            </p14:xfrm>
          </p:contentPart>
        </mc:Choice>
        <mc:Fallback>
          <p:pic>
            <p:nvPicPr>
              <p:cNvPr id="1384" name="インク 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4640" y="2536605"/>
                <a:ext cx="1020875" cy="27403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0" p14:bwMode="auto">
            <p14:nvContentPartPr>
              <p14:cNvPr id="1385" name="インク 37"/>
              <p14:cNvContentPartPr/>
              <p14:nvPr/>
            </p14:nvContentPartPr>
            <p14:xfrm>
              <a:off x="4078597" y="2846035"/>
              <a:ext cx="959400" cy="88560"/>
            </p14:xfrm>
          </p:contentPart>
        </mc:Choice>
        <mc:Fallback>
          <p:pic>
            <p:nvPicPr>
              <p:cNvPr id="1385" name="インク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4637" y="2741437"/>
                <a:ext cx="1066599" cy="29496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2" p14:bwMode="auto">
            <p14:nvContentPartPr>
              <p14:cNvPr id="1386" name="インク 39"/>
              <p14:cNvContentPartPr/>
              <p14:nvPr/>
            </p14:nvContentPartPr>
            <p14:xfrm>
              <a:off x="4078597" y="3560995"/>
              <a:ext cx="748440" cy="26280"/>
            </p14:xfrm>
          </p:contentPart>
        </mc:Choice>
        <mc:Fallback>
          <p:pic>
            <p:nvPicPr>
              <p:cNvPr id="1386" name="インク 3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4476" y="3436838"/>
                <a:ext cx="858367" cy="27852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4" p14:bwMode="auto">
            <p14:nvContentPartPr>
              <p14:cNvPr id="1387" name="インク 41"/>
              <p14:cNvContentPartPr/>
              <p14:nvPr/>
            </p14:nvContentPartPr>
            <p14:xfrm>
              <a:off x="4062757" y="4204675"/>
              <a:ext cx="699120" cy="34920"/>
            </p14:xfrm>
          </p:contentPart>
        </mc:Choice>
        <mc:Fallback>
          <p:pic>
            <p:nvPicPr>
              <p:cNvPr id="1387" name="インク 4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08905" y="4105689"/>
                <a:ext cx="804909" cy="22997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6" p14:bwMode="auto">
            <p14:nvContentPartPr>
              <p14:cNvPr id="1388" name="インク 43"/>
              <p14:cNvContentPartPr/>
              <p14:nvPr/>
            </p14:nvContentPartPr>
            <p14:xfrm>
              <a:off x="4054837" y="4857715"/>
              <a:ext cx="1064520" cy="33480"/>
            </p14:xfrm>
          </p:contentPart>
        </mc:Choice>
        <mc:Fallback>
          <p:pic>
            <p:nvPicPr>
              <p:cNvPr id="1388" name="インク 4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0952" y="4739085"/>
                <a:ext cx="1170014" cy="27403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8" p14:bwMode="auto">
            <p14:nvContentPartPr>
              <p14:cNvPr id="1389" name="インク 44"/>
              <p14:cNvContentPartPr/>
              <p14:nvPr/>
            </p14:nvContentPartPr>
            <p14:xfrm>
              <a:off x="4038637" y="5610475"/>
              <a:ext cx="1132920" cy="43200"/>
            </p14:xfrm>
          </p:contentPart>
        </mc:Choice>
        <mc:Fallback>
          <p:pic>
            <p:nvPicPr>
              <p:cNvPr id="1389" name="インク 44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4754" y="5508428"/>
                <a:ext cx="1238231" cy="24491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0" p14:bwMode="auto">
            <p14:nvContentPartPr>
              <p14:cNvPr id="1390" name="インク 45"/>
              <p14:cNvContentPartPr/>
              <p14:nvPr/>
            </p14:nvContentPartPr>
            <p14:xfrm>
              <a:off x="4038637" y="6320755"/>
              <a:ext cx="1185840" cy="56520"/>
            </p14:xfrm>
          </p:contentPart>
        </mc:Choice>
        <mc:Fallback>
          <p:pic>
            <p:nvPicPr>
              <p:cNvPr id="1390" name="インク 4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4768" y="6206316"/>
                <a:ext cx="1290705" cy="288767"/>
              </a:xfrm>
              <a:prstGeom prst="rect"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5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タイトル 1"/>
          <p:cNvSpPr>
            <a:spLocks noGrp="1"/>
          </p:cNvSpPr>
          <p:nvPr>
            <p:ph type="title"/>
          </p:nvPr>
        </p:nvSpPr>
        <p:spPr>
          <a:xfrm>
            <a:off x="677333" y="452761"/>
            <a:ext cx="9229991" cy="1477639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５．令和５年度川久保自治会主な行事予定</a:t>
            </a:r>
          </a:p>
        </p:txBody>
      </p:sp>
      <p:sp>
        <p:nvSpPr>
          <p:cNvPr id="139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77333" y="1313895"/>
            <a:ext cx="5430742" cy="5198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100" b="1" dirty="0">
                <a:solidFill>
                  <a:schemeClr val="tx1"/>
                </a:solidFill>
                <a:highlight>
                  <a:srgbClr val="FFFF00"/>
                </a:highlight>
              </a:rPr>
              <a:t>４月</a:t>
            </a:r>
            <a:r>
              <a:rPr lang="ja-JP" altLang="en-US" b="1" dirty="0"/>
              <a:t>　　　　：</a:t>
            </a:r>
            <a:r>
              <a:rPr lang="ja-JP" altLang="en-US" b="1" dirty="0">
                <a:highlight>
                  <a:srgbClr val="FFFF00"/>
                </a:highlight>
              </a:rPr>
              <a:t>新役員顔合わせ会</a:t>
            </a:r>
            <a:endParaRPr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u="sng" dirty="0">
                <a:solidFill>
                  <a:schemeClr val="tx1"/>
                </a:solidFill>
              </a:rPr>
              <a:t>　　　　　　：川久保だより</a:t>
            </a:r>
            <a:r>
              <a:rPr lang="ja-JP" altLang="en-US" b="1" u="sng" dirty="0">
                <a:solidFill>
                  <a:schemeClr val="tx1"/>
                </a:solidFill>
                <a:highlight>
                  <a:srgbClr val="00FF00"/>
                </a:highlight>
              </a:rPr>
              <a:t>４月号発行</a:t>
            </a:r>
            <a:endParaRPr lang="en-US" altLang="ja-JP" b="1" u="sng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sz="2100" b="1" u="sng" dirty="0">
                <a:highlight>
                  <a:srgbClr val="FFFF00"/>
                </a:highlight>
              </a:rPr>
              <a:t>５月</a:t>
            </a:r>
            <a:r>
              <a:rPr lang="ja-JP" altLang="en-US" b="1" u="sng" dirty="0"/>
              <a:t>　　　　：</a:t>
            </a:r>
            <a:r>
              <a:rPr lang="ja-JP" altLang="en-US" b="1" u="sng" dirty="0">
                <a:highlight>
                  <a:srgbClr val="FFFF00"/>
                </a:highlight>
              </a:rPr>
              <a:t>クリーンデー町内一斉清掃</a:t>
            </a:r>
            <a:endParaRPr lang="en-US" altLang="ja-JP" b="1" u="sng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sz="2100" b="1" dirty="0">
                <a:highlight>
                  <a:srgbClr val="FFFF00"/>
                </a:highlight>
              </a:rPr>
              <a:t>６月</a:t>
            </a:r>
            <a:r>
              <a:rPr lang="ja-JP" altLang="en-US" b="1" dirty="0"/>
              <a:t>　　　　：夏祭り実行委員会開催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：</a:t>
            </a:r>
            <a:r>
              <a:rPr lang="ja-JP" altLang="en-US" b="1" dirty="0">
                <a:highlight>
                  <a:srgbClr val="00FFFF"/>
                </a:highlight>
              </a:rPr>
              <a:t>定例理事会</a:t>
            </a:r>
            <a:endParaRPr lang="en-US" altLang="ja-JP" b="1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　　　　　　：🌸御花畑</a:t>
            </a:r>
            <a:r>
              <a:rPr lang="ja-JP" altLang="en-US" b="1" dirty="0">
                <a:highlight>
                  <a:srgbClr val="FFFF00"/>
                </a:highlight>
              </a:rPr>
              <a:t>マリーゴールド苗他植え作業</a:t>
            </a:r>
            <a:endParaRPr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u="sng" dirty="0"/>
              <a:t>　　　　　　：夏祭り御酒所作り</a:t>
            </a:r>
            <a:endParaRPr lang="en-US" altLang="ja-JP" sz="1300" b="1" u="sng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sz="2100" b="1" dirty="0">
                <a:highlight>
                  <a:srgbClr val="FFFF00"/>
                </a:highlight>
              </a:rPr>
              <a:t>７月</a:t>
            </a:r>
            <a:r>
              <a:rPr kumimoji="1" lang="ja-JP" altLang="en-US" b="1" dirty="0"/>
              <a:t>　　　　：夏祭り準備・納涼会説明会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：青少年非行防止</a:t>
            </a:r>
            <a:r>
              <a:rPr lang="ja-JP" altLang="en-US" b="1" dirty="0">
                <a:highlight>
                  <a:srgbClr val="FFFF00"/>
                </a:highlight>
              </a:rPr>
              <a:t>パトロール開始</a:t>
            </a:r>
            <a:endParaRPr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b="1" dirty="0"/>
              <a:t>　　　　　　　：</a:t>
            </a:r>
            <a:r>
              <a:rPr kumimoji="1" lang="ja-JP" altLang="en-US" b="1" dirty="0">
                <a:highlight>
                  <a:srgbClr val="FFFF00"/>
                </a:highlight>
              </a:rPr>
              <a:t>春日部夏祭り初日</a:t>
            </a:r>
            <a:endParaRPr kumimoji="1"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　　　　　　：</a:t>
            </a:r>
            <a:r>
              <a:rPr lang="ja-JP" altLang="en-US" b="1" dirty="0">
                <a:highlight>
                  <a:srgbClr val="FFFF00"/>
                </a:highlight>
              </a:rPr>
              <a:t>春日部夏祭り２日目</a:t>
            </a:r>
            <a:endParaRPr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　　　　　　：川久保だより</a:t>
            </a:r>
            <a:r>
              <a:rPr lang="en-US" altLang="ja-JP" b="1" dirty="0">
                <a:highlight>
                  <a:srgbClr val="00FF00"/>
                </a:highlight>
              </a:rPr>
              <a:t>7</a:t>
            </a:r>
            <a:r>
              <a:rPr lang="ja-JP" altLang="en-US" b="1" dirty="0">
                <a:highlight>
                  <a:srgbClr val="00FF00"/>
                </a:highlight>
              </a:rPr>
              <a:t>月号発行</a:t>
            </a:r>
            <a:endParaRPr lang="en-US" altLang="ja-JP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b="1" u="sng" dirty="0"/>
              <a:t>　　　　　　：夏祭り御酒所後片付け・慰労会</a:t>
            </a:r>
            <a:endParaRPr kumimoji="1" lang="en-US" altLang="ja-JP" b="1" u="sng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sz="2100" b="1" dirty="0">
                <a:highlight>
                  <a:srgbClr val="FFFF00"/>
                </a:highlight>
              </a:rPr>
              <a:t>８月</a:t>
            </a:r>
            <a:r>
              <a:rPr lang="ja-JP" altLang="en-US" b="1" dirty="0"/>
              <a:t>　　　　：川久保納涼会準備</a:t>
            </a:r>
            <a:r>
              <a:rPr lang="ja-JP" altLang="en-US" sz="1400" b="1" dirty="0"/>
              <a:t>（毎週日曜日）</a:t>
            </a:r>
            <a:endParaRPr lang="en-US" altLang="ja-JP" sz="1400" b="1" dirty="0"/>
          </a:p>
          <a:p>
            <a:pPr marL="0" indent="0">
              <a:buNone/>
            </a:pPr>
            <a:r>
              <a:rPr kumimoji="1" lang="ja-JP" altLang="en-US" sz="1400" b="1" dirty="0"/>
              <a:t>　 　　　　　　　</a:t>
            </a:r>
            <a:r>
              <a:rPr kumimoji="1" lang="ja-JP" altLang="en-US" b="1" dirty="0"/>
              <a:t>　</a:t>
            </a:r>
            <a:r>
              <a:rPr kumimoji="1" lang="en-US" altLang="ja-JP" b="1" dirty="0"/>
              <a:t>: </a:t>
            </a:r>
            <a:r>
              <a:rPr kumimoji="1" lang="ja-JP" altLang="en-US" b="1" dirty="0">
                <a:highlight>
                  <a:srgbClr val="FFFF00"/>
                </a:highlight>
              </a:rPr>
              <a:t>川久保納涼会初日</a:t>
            </a:r>
            <a:endParaRPr kumimoji="1"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dirty="0"/>
              <a:t>　                 　：</a:t>
            </a:r>
            <a:r>
              <a:rPr lang="ja-JP" altLang="en-US" b="1" dirty="0">
                <a:highlight>
                  <a:srgbClr val="FFFF00"/>
                </a:highlight>
              </a:rPr>
              <a:t>川久保納涼会２日目</a:t>
            </a:r>
            <a:endParaRPr lang="en-US" altLang="ja-JP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b="1" u="sng" dirty="0"/>
              <a:t>　　　　　　：青少年非行防止</a:t>
            </a:r>
            <a:r>
              <a:rPr kumimoji="1" lang="ja-JP" altLang="en-US" b="1" u="sng" dirty="0">
                <a:highlight>
                  <a:srgbClr val="FFFF00"/>
                </a:highlight>
              </a:rPr>
              <a:t>パトロール終了　</a:t>
            </a:r>
            <a:endParaRPr kumimoji="1" lang="en-US" altLang="ja-JP" b="1" u="sng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39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4068" y="1313895"/>
            <a:ext cx="5430742" cy="5198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100" b="1" dirty="0">
                <a:highlight>
                  <a:srgbClr val="FFFF00"/>
                </a:highlight>
              </a:rPr>
              <a:t>９月</a:t>
            </a:r>
            <a:r>
              <a:rPr kumimoji="1" lang="ja-JP" altLang="en-US" sz="2100" b="1" dirty="0"/>
              <a:t>　</a:t>
            </a:r>
            <a:r>
              <a:rPr kumimoji="1" lang="ja-JP" altLang="en-US" b="1" dirty="0"/>
              <a:t>　　　：納涼会後片付け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：納涼会慰労会・体育</a:t>
            </a:r>
            <a:r>
              <a:rPr lang="ja-JP" altLang="en-US" b="1" dirty="0">
                <a:solidFill>
                  <a:schemeClr val="tx1"/>
                </a:solidFill>
              </a:rPr>
              <a:t>祭打ち合わせ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u="sng" dirty="0">
                <a:solidFill>
                  <a:schemeClr val="tx1"/>
                </a:solidFill>
              </a:rPr>
              <a:t>　　　　　　：</a:t>
            </a:r>
            <a:r>
              <a:rPr lang="ja-JP" altLang="en-US" b="1" u="sng" dirty="0">
                <a:solidFill>
                  <a:schemeClr val="tx1"/>
                </a:solidFill>
                <a:highlight>
                  <a:srgbClr val="00FFFF"/>
                </a:highlight>
              </a:rPr>
              <a:t>定例理事会</a:t>
            </a:r>
            <a:endParaRPr lang="en-US" altLang="ja-JP" b="1" u="sng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highlight>
                  <a:srgbClr val="FFFF00"/>
                </a:highlight>
              </a:rPr>
              <a:t>１０月</a:t>
            </a:r>
            <a:r>
              <a:rPr lang="ja-JP" altLang="en-US" sz="2100" b="1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</a:rPr>
              <a:t>　　　：</a:t>
            </a:r>
            <a:r>
              <a:rPr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粕壁地区体育祭</a:t>
            </a:r>
            <a:r>
              <a:rPr lang="ja-JP" altLang="en-US" b="1" dirty="0">
                <a:solidFill>
                  <a:schemeClr val="tx1"/>
                </a:solidFill>
              </a:rPr>
              <a:t>・慰労会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chemeClr val="tx1"/>
                </a:solidFill>
              </a:rPr>
              <a:t>　　　　　　　：川久保だより</a:t>
            </a:r>
            <a:r>
              <a:rPr lang="ja-JP" altLang="en-US" b="1" u="sng" dirty="0">
                <a:solidFill>
                  <a:schemeClr val="tx1"/>
                </a:solidFill>
                <a:highlight>
                  <a:srgbClr val="00FF00"/>
                </a:highlight>
              </a:rPr>
              <a:t>１０月号発行</a:t>
            </a:r>
            <a:endParaRPr lang="en-US" altLang="ja-JP" b="1" u="sng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１１月</a:t>
            </a:r>
            <a:r>
              <a:rPr lang="ja-JP" altLang="en-US" b="1" u="sng" dirty="0">
                <a:solidFill>
                  <a:schemeClr val="tx1"/>
                </a:solidFill>
              </a:rPr>
              <a:t>　　　　：</a:t>
            </a:r>
            <a:r>
              <a:rPr lang="en-US" altLang="ja-JP" b="1" u="sng" dirty="0">
                <a:solidFill>
                  <a:schemeClr val="tx1"/>
                </a:solidFill>
              </a:rPr>
              <a:t>SS</a:t>
            </a:r>
            <a:r>
              <a:rPr lang="ja-JP" altLang="en-US" b="1" u="sng" dirty="0">
                <a:solidFill>
                  <a:schemeClr val="tx1"/>
                </a:solidFill>
              </a:rPr>
              <a:t>川久保会防犯防火</a:t>
            </a:r>
            <a:r>
              <a:rPr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パトロール開始</a:t>
            </a:r>
            <a:endParaRPr lang="en-US" altLang="ja-JP" b="1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highlight>
                  <a:srgbClr val="FFFF00"/>
                </a:highlight>
              </a:rPr>
              <a:t>１２月</a:t>
            </a:r>
            <a:r>
              <a:rPr lang="ja-JP" altLang="en-US" b="1" dirty="0">
                <a:solidFill>
                  <a:schemeClr val="tx1"/>
                </a:solidFill>
              </a:rPr>
              <a:t>　　　　：🌸御花畑</a:t>
            </a:r>
            <a:r>
              <a:rPr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パンジー苗他植え</a:t>
            </a:r>
            <a:r>
              <a:rPr lang="ja-JP" altLang="en-US" b="1" dirty="0">
                <a:solidFill>
                  <a:schemeClr val="tx1"/>
                </a:solidFill>
              </a:rPr>
              <a:t>作業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1"/>
                </a:solidFill>
              </a:rPr>
              <a:t>　　　　　　　：</a:t>
            </a:r>
            <a:r>
              <a:rPr kumimoji="1" lang="ja-JP" alt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定例理事会</a:t>
            </a:r>
            <a:endParaRPr kumimoji="1" lang="en-US" altLang="ja-JP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chemeClr val="tx1"/>
                </a:solidFill>
              </a:rPr>
              <a:t>　　　　　　　：</a:t>
            </a:r>
            <a:r>
              <a:rPr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防災訓練</a:t>
            </a:r>
            <a:r>
              <a:rPr lang="ja-JP" altLang="en-US" b="1" u="sng" dirty="0">
                <a:solidFill>
                  <a:schemeClr val="tx1"/>
                </a:solidFill>
              </a:rPr>
              <a:t>（緑小校庭）</a:t>
            </a:r>
            <a:endParaRPr kumimoji="1" lang="en-US" altLang="ja-JP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b="1" u="sng" dirty="0">
                <a:solidFill>
                  <a:schemeClr val="tx1"/>
                </a:solidFill>
              </a:rPr>
              <a:t>　</a:t>
            </a:r>
            <a:r>
              <a:rPr kumimoji="1" lang="ja-JP" altLang="en-US" sz="21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１月</a:t>
            </a:r>
            <a:r>
              <a:rPr kumimoji="1" lang="ja-JP" altLang="en-US" b="1" u="sng" dirty="0">
                <a:solidFill>
                  <a:schemeClr val="tx1"/>
                </a:solidFill>
              </a:rPr>
              <a:t>　　　　：</a:t>
            </a:r>
            <a:r>
              <a:rPr kumimoji="1"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川久保自治会新年会</a:t>
            </a:r>
            <a:endParaRPr kumimoji="1" lang="en-US" altLang="ja-JP" b="1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b="1" u="sng" dirty="0">
                <a:solidFill>
                  <a:schemeClr val="tx1"/>
                </a:solidFill>
              </a:rPr>
              <a:t>　　　　　　　：川久保だより</a:t>
            </a:r>
            <a:r>
              <a:rPr kumimoji="1" lang="ja-JP" altLang="en-US" b="1" u="sng" dirty="0">
                <a:solidFill>
                  <a:schemeClr val="tx1"/>
                </a:solidFill>
                <a:highlight>
                  <a:srgbClr val="00FF00"/>
                </a:highlight>
              </a:rPr>
              <a:t>新年号発行</a:t>
            </a:r>
            <a:r>
              <a:rPr kumimoji="1"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　　</a:t>
            </a:r>
            <a:endParaRPr kumimoji="1" lang="en-US" altLang="ja-JP" b="1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chemeClr val="tx1"/>
                </a:solidFill>
              </a:rPr>
              <a:t>　</a:t>
            </a:r>
            <a:r>
              <a:rPr lang="ja-JP" altLang="en-US" sz="21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２月　</a:t>
            </a:r>
            <a:r>
              <a:rPr lang="ja-JP" altLang="en-US" b="1" u="sng" dirty="0">
                <a:solidFill>
                  <a:schemeClr val="tx1"/>
                </a:solidFill>
              </a:rPr>
              <a:t>　　　：防犯防火</a:t>
            </a:r>
            <a:r>
              <a:rPr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パトロール終了</a:t>
            </a:r>
            <a:endParaRPr lang="en-US" altLang="ja-JP" b="1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1"/>
                </a:solidFill>
              </a:rPr>
              <a:t>　</a:t>
            </a:r>
            <a:r>
              <a:rPr kumimoji="1" lang="ja-JP" altLang="en-US" sz="2100" b="1" dirty="0">
                <a:solidFill>
                  <a:schemeClr val="tx1"/>
                </a:solidFill>
                <a:highlight>
                  <a:srgbClr val="FFFF00"/>
                </a:highlight>
              </a:rPr>
              <a:t>３月</a:t>
            </a:r>
            <a:r>
              <a:rPr kumimoji="1" lang="ja-JP" altLang="en-US" b="1" dirty="0">
                <a:solidFill>
                  <a:schemeClr val="tx1"/>
                </a:solidFill>
              </a:rPr>
              <a:t>　　　　：</a:t>
            </a:r>
            <a:r>
              <a:rPr kumimoji="1"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古利根川清掃・</a:t>
            </a:r>
            <a:r>
              <a:rPr kumimoji="1" lang="ja-JP" altLang="en-US" b="1" dirty="0">
                <a:solidFill>
                  <a:schemeClr val="tx1"/>
                </a:solidFill>
              </a:rPr>
              <a:t>トン汁会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</a:rPr>
              <a:t>　　　　　　　：</a:t>
            </a:r>
            <a:r>
              <a:rPr lang="ja-JP" alt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定例理事会</a:t>
            </a:r>
            <a:endParaRPr lang="en-US" altLang="ja-JP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kumimoji="1" lang="ja-JP" altLang="en-US" b="1" u="sng" dirty="0">
                <a:solidFill>
                  <a:schemeClr val="tx1"/>
                </a:solidFill>
              </a:rPr>
              <a:t>　　　　　　　：</a:t>
            </a:r>
            <a:r>
              <a:rPr kumimoji="1"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川久保自治会役員総会</a:t>
            </a:r>
            <a:endParaRPr kumimoji="1" lang="en-US" altLang="ja-JP" b="1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altLang="ja-JP" b="1" u="sng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　　　　　　　：三役会は、必要に応じ都度開催</a:t>
            </a:r>
          </a:p>
        </p:txBody>
      </p:sp>
      <p:sp>
        <p:nvSpPr>
          <p:cNvPr id="1395" name="四角形: 角を丸くする 6"/>
          <p:cNvSpPr/>
          <p:nvPr/>
        </p:nvSpPr>
        <p:spPr>
          <a:xfrm>
            <a:off x="9517712" y="345881"/>
            <a:ext cx="2353586" cy="727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各種団体の行事は別</a:t>
            </a:r>
          </a:p>
        </p:txBody>
      </p:sp>
      <p:sp>
        <p:nvSpPr>
          <p:cNvPr id="1396" name="四角形: 角を丸くする 4"/>
          <p:cNvSpPr/>
          <p:nvPr/>
        </p:nvSpPr>
        <p:spPr>
          <a:xfrm>
            <a:off x="9517713" y="5175681"/>
            <a:ext cx="2451240" cy="727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詳細は写真で説明</a:t>
            </a:r>
          </a:p>
        </p:txBody>
      </p:sp>
    </p:spTree>
    <p:extLst>
      <p:ext uri="{BB962C8B-B14F-4D97-AF65-F5344CB8AC3E}">
        <p14:creationId xmlns:p14="http://schemas.microsoft.com/office/powerpoint/2010/main" val="61070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87800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6-1</a:t>
            </a:r>
            <a:r>
              <a:rPr kumimoji="1" lang="ja-JP" altLang="en-US" b="1" dirty="0">
                <a:solidFill>
                  <a:schemeClr val="tx1"/>
                </a:solidFill>
              </a:rPr>
              <a:t>　定例理事会</a:t>
            </a:r>
          </a:p>
        </p:txBody>
      </p:sp>
      <p:pic>
        <p:nvPicPr>
          <p:cNvPr id="1399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1644" y="4293703"/>
            <a:ext cx="3260762" cy="2071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00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42946" y="3919223"/>
            <a:ext cx="3260762" cy="2445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01" name="コンテンツ プレースホルダ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91" y="1749287"/>
            <a:ext cx="4817570" cy="3613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02" name="四角形: 角を丸くする 4"/>
          <p:cNvSpPr/>
          <p:nvPr/>
        </p:nvSpPr>
        <p:spPr>
          <a:xfrm>
            <a:off x="954157" y="3729161"/>
            <a:ext cx="1948069" cy="4452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令和</a:t>
            </a:r>
            <a:r>
              <a:rPr kumimoji="1" lang="en-US" altLang="ja-JP" b="1" dirty="0"/>
              <a:t>5</a:t>
            </a:r>
            <a:r>
              <a:rPr kumimoji="1" lang="ja-JP" altLang="en-US" b="1" dirty="0"/>
              <a:t>年度理事</a:t>
            </a:r>
          </a:p>
        </p:txBody>
      </p:sp>
      <p:sp>
        <p:nvSpPr>
          <p:cNvPr id="1403" name="四角形: 角を丸くする 7"/>
          <p:cNvSpPr/>
          <p:nvPr/>
        </p:nvSpPr>
        <p:spPr>
          <a:xfrm>
            <a:off x="4071069" y="5497636"/>
            <a:ext cx="4285752" cy="4022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定例理事会（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月・</a:t>
            </a:r>
            <a:r>
              <a:rPr kumimoji="1" lang="en-US" altLang="ja-JP" b="1" dirty="0"/>
              <a:t>6</a:t>
            </a:r>
            <a:r>
              <a:rPr kumimoji="1" lang="ja-JP" altLang="en-US" b="1" dirty="0"/>
              <a:t>月・</a:t>
            </a:r>
            <a:r>
              <a:rPr kumimoji="1" lang="en-US" altLang="ja-JP" b="1" dirty="0"/>
              <a:t>9</a:t>
            </a:r>
            <a:r>
              <a:rPr kumimoji="1" lang="ja-JP" altLang="en-US" b="1" dirty="0"/>
              <a:t>月・</a:t>
            </a:r>
            <a:r>
              <a:rPr kumimoji="1" lang="en-US" altLang="ja-JP" b="1" dirty="0"/>
              <a:t>12</a:t>
            </a:r>
            <a:r>
              <a:rPr kumimoji="1" lang="ja-JP" altLang="en-US" b="1" dirty="0"/>
              <a:t>月）</a:t>
            </a:r>
          </a:p>
        </p:txBody>
      </p:sp>
      <p:sp>
        <p:nvSpPr>
          <p:cNvPr id="1404" name="四角形: 角を丸くする 2"/>
          <p:cNvSpPr/>
          <p:nvPr/>
        </p:nvSpPr>
        <p:spPr>
          <a:xfrm>
            <a:off x="4145872" y="5962562"/>
            <a:ext cx="4210949" cy="4022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場所：川久保自治会館</a:t>
            </a:r>
          </a:p>
        </p:txBody>
      </p:sp>
      <p:sp>
        <p:nvSpPr>
          <p:cNvPr id="1405" name="楕円 6"/>
          <p:cNvSpPr/>
          <p:nvPr/>
        </p:nvSpPr>
        <p:spPr>
          <a:xfrm>
            <a:off x="9255760" y="1617977"/>
            <a:ext cx="2647948" cy="13208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＋３役会</a:t>
            </a:r>
          </a:p>
        </p:txBody>
      </p:sp>
    </p:spTree>
    <p:extLst>
      <p:ext uri="{BB962C8B-B14F-4D97-AF65-F5344CB8AC3E}">
        <p14:creationId xmlns:p14="http://schemas.microsoft.com/office/powerpoint/2010/main" val="194670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タイトル 1"/>
          <p:cNvSpPr>
            <a:spLocks noGrp="1"/>
          </p:cNvSpPr>
          <p:nvPr>
            <p:ph type="title"/>
          </p:nvPr>
        </p:nvSpPr>
        <p:spPr>
          <a:xfrm>
            <a:off x="677334" y="516835"/>
            <a:ext cx="9587800" cy="1413565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6-2</a:t>
            </a:r>
            <a:r>
              <a:rPr kumimoji="1" lang="ja-JP" altLang="en-US" b="1" dirty="0">
                <a:solidFill>
                  <a:schemeClr val="tx1"/>
                </a:solidFill>
              </a:rPr>
              <a:t>　春日部夏祭り　令和</a:t>
            </a:r>
            <a:r>
              <a:rPr kumimoji="1" lang="en-US" altLang="ja-JP" b="1" dirty="0">
                <a:solidFill>
                  <a:schemeClr val="tx1"/>
                </a:solidFill>
              </a:rPr>
              <a:t>5</a:t>
            </a:r>
            <a:r>
              <a:rPr kumimoji="1" lang="ja-JP" altLang="en-US" b="1" dirty="0">
                <a:solidFill>
                  <a:schemeClr val="tx1"/>
                </a:solidFill>
              </a:rPr>
              <a:t>年</a:t>
            </a:r>
            <a:r>
              <a:rPr kumimoji="1" lang="en-US" altLang="ja-JP" b="1" dirty="0">
                <a:solidFill>
                  <a:schemeClr val="tx1"/>
                </a:solidFill>
              </a:rPr>
              <a:t>7</a:t>
            </a:r>
            <a:r>
              <a:rPr kumimoji="1" lang="ja-JP" altLang="en-US" b="1" dirty="0">
                <a:solidFill>
                  <a:schemeClr val="tx1"/>
                </a:solidFill>
              </a:rPr>
              <a:t>月</a:t>
            </a:r>
            <a:r>
              <a:rPr kumimoji="1" lang="en-US" altLang="ja-JP" b="1" dirty="0">
                <a:solidFill>
                  <a:schemeClr val="tx1"/>
                </a:solidFill>
              </a:rPr>
              <a:t>15</a:t>
            </a:r>
            <a:r>
              <a:rPr kumimoji="1" lang="ja-JP" altLang="en-US" b="1" dirty="0">
                <a:solidFill>
                  <a:schemeClr val="tx1"/>
                </a:solidFill>
              </a:rPr>
              <a:t>日・</a:t>
            </a:r>
            <a:r>
              <a:rPr kumimoji="1" lang="en-US" altLang="ja-JP" b="1" dirty="0">
                <a:solidFill>
                  <a:schemeClr val="tx1"/>
                </a:solidFill>
              </a:rPr>
              <a:t>16</a:t>
            </a:r>
            <a:r>
              <a:rPr kumimoji="1" lang="ja-JP" altLang="en-US" b="1" dirty="0">
                <a:solidFill>
                  <a:schemeClr val="tx1"/>
                </a:solidFill>
              </a:rPr>
              <a:t>日</a:t>
            </a:r>
          </a:p>
        </p:txBody>
      </p:sp>
      <p:pic>
        <p:nvPicPr>
          <p:cNvPr id="1408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1087" y="4074243"/>
            <a:ext cx="3380284" cy="249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0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03001" y="4071689"/>
            <a:ext cx="3324266" cy="249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0" name="コンテンツ プレースホルダ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050" y="1578489"/>
            <a:ext cx="3324266" cy="249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1" name="コンテンツ プレースホルダ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331" y="1930400"/>
            <a:ext cx="4861955" cy="3586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12" name="四角形: 角を丸くする 9"/>
          <p:cNvSpPr/>
          <p:nvPr/>
        </p:nvSpPr>
        <p:spPr>
          <a:xfrm>
            <a:off x="4070088" y="5573863"/>
            <a:ext cx="4241197" cy="4691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御輿パレード・川久保自慢の子供先導</a:t>
            </a:r>
          </a:p>
        </p:txBody>
      </p:sp>
      <p:sp>
        <p:nvSpPr>
          <p:cNvPr id="1413" name="四角形: 角を丸くする 10"/>
          <p:cNvSpPr/>
          <p:nvPr/>
        </p:nvSpPr>
        <p:spPr>
          <a:xfrm>
            <a:off x="8659838" y="4142630"/>
            <a:ext cx="2881134" cy="461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川久保御酒所の様子</a:t>
            </a:r>
          </a:p>
        </p:txBody>
      </p:sp>
      <p:sp>
        <p:nvSpPr>
          <p:cNvPr id="1414" name="吹き出し: 円形 11"/>
          <p:cNvSpPr/>
          <p:nvPr/>
        </p:nvSpPr>
        <p:spPr>
          <a:xfrm>
            <a:off x="580445" y="1995777"/>
            <a:ext cx="2377440" cy="1773141"/>
          </a:xfrm>
          <a:prstGeom prst="wedgeEllipseCallout">
            <a:avLst>
              <a:gd name="adj1" fmla="val 11943"/>
              <a:gd name="adj2" fmla="val 934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川久保自治会館前をパレード会場へ出発する御輿</a:t>
            </a:r>
          </a:p>
        </p:txBody>
      </p:sp>
    </p:spTree>
    <p:extLst>
      <p:ext uri="{BB962C8B-B14F-4D97-AF65-F5344CB8AC3E}">
        <p14:creationId xmlns:p14="http://schemas.microsoft.com/office/powerpoint/2010/main" val="293451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タイトル 1"/>
          <p:cNvSpPr>
            <a:spLocks noGrp="1"/>
          </p:cNvSpPr>
          <p:nvPr>
            <p:ph type="title"/>
          </p:nvPr>
        </p:nvSpPr>
        <p:spPr>
          <a:xfrm>
            <a:off x="685284" y="461177"/>
            <a:ext cx="10875913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6-3</a:t>
            </a:r>
            <a:r>
              <a:rPr kumimoji="1" lang="ja-JP" altLang="en-US" b="1" dirty="0">
                <a:solidFill>
                  <a:schemeClr val="tx1"/>
                </a:solidFill>
              </a:rPr>
              <a:t>　川久保納涼祭</a:t>
            </a:r>
            <a:r>
              <a:rPr kumimoji="1" lang="en-US" altLang="ja-JP" b="1" dirty="0">
                <a:solidFill>
                  <a:schemeClr val="tx1"/>
                </a:solidFill>
              </a:rPr>
              <a:t> </a:t>
            </a:r>
            <a:r>
              <a:rPr kumimoji="1" lang="ja-JP" altLang="en-US" b="1" dirty="0">
                <a:solidFill>
                  <a:schemeClr val="tx1"/>
                </a:solidFill>
              </a:rPr>
              <a:t>　８月２６日（土）・２７日（日）</a:t>
            </a:r>
          </a:p>
        </p:txBody>
      </p:sp>
      <p:pic>
        <p:nvPicPr>
          <p:cNvPr id="1417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5154" y="4213392"/>
            <a:ext cx="3128430" cy="230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8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48415" y="4167895"/>
            <a:ext cx="3197913" cy="2398435"/>
          </a:xfrm>
          <a:prstGeom prst="snip2DiagRect">
            <a:avLst>
              <a:gd name="adj1" fmla="val 478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9" name="コンテンツ プレースホルダ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415" y="1553031"/>
            <a:ext cx="3197913" cy="2398435"/>
          </a:xfrm>
          <a:prstGeom prst="snip2DiagRect">
            <a:avLst>
              <a:gd name="adj1" fmla="val 988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20" name="コンテンツ プレースホルダ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022" y="2374876"/>
            <a:ext cx="4861955" cy="3586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21" name="コンテンツ プレースホルダ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54" y="1709846"/>
            <a:ext cx="3128430" cy="230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22" name="四角形: 角を丸くする 10"/>
          <p:cNvSpPr/>
          <p:nvPr/>
        </p:nvSpPr>
        <p:spPr>
          <a:xfrm>
            <a:off x="4691270" y="6074796"/>
            <a:ext cx="2878372" cy="4460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大人気のビンゴゲーム</a:t>
            </a:r>
          </a:p>
        </p:txBody>
      </p:sp>
      <p:sp>
        <p:nvSpPr>
          <p:cNvPr id="1423" name="四角形: 角を丸くする 11"/>
          <p:cNvSpPr/>
          <p:nvPr/>
        </p:nvSpPr>
        <p:spPr>
          <a:xfrm>
            <a:off x="3983603" y="1627624"/>
            <a:ext cx="3935896" cy="535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会場：川久保公園（自治会館東側）</a:t>
            </a:r>
          </a:p>
        </p:txBody>
      </p:sp>
      <p:sp>
        <p:nvSpPr>
          <p:cNvPr id="1424" name="矢印: 上 3"/>
          <p:cNvSpPr/>
          <p:nvPr/>
        </p:nvSpPr>
        <p:spPr>
          <a:xfrm>
            <a:off x="6844684" y="5468645"/>
            <a:ext cx="724958" cy="606151"/>
          </a:xfrm>
          <a:prstGeom prst="upArrow">
            <a:avLst>
              <a:gd name="adj1" fmla="val 50000"/>
              <a:gd name="adj2" fmla="val 617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吹き出し: 円形 4"/>
          <p:cNvSpPr/>
          <p:nvPr/>
        </p:nvSpPr>
        <p:spPr>
          <a:xfrm>
            <a:off x="7791081" y="5193437"/>
            <a:ext cx="1914670" cy="514905"/>
          </a:xfrm>
          <a:prstGeom prst="wedgeEllipseCallout">
            <a:avLst>
              <a:gd name="adj1" fmla="val 67365"/>
              <a:gd name="adj2" fmla="val 573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打上げ花火</a:t>
            </a:r>
          </a:p>
        </p:txBody>
      </p:sp>
    </p:spTree>
    <p:extLst>
      <p:ext uri="{BB962C8B-B14F-4D97-AF65-F5344CB8AC3E}">
        <p14:creationId xmlns:p14="http://schemas.microsoft.com/office/powerpoint/2010/main" val="217752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タイトル 1"/>
          <p:cNvSpPr>
            <a:spLocks noGrp="1"/>
          </p:cNvSpPr>
          <p:nvPr>
            <p:ph type="title"/>
          </p:nvPr>
        </p:nvSpPr>
        <p:spPr>
          <a:xfrm>
            <a:off x="685284" y="461177"/>
            <a:ext cx="10875913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>
                <a:solidFill>
                  <a:schemeClr val="tx1"/>
                </a:solidFill>
              </a:rPr>
            </a:br>
            <a:r>
              <a:rPr kumimoji="1" lang="ja-JP" altLang="en-US">
                <a:solidFill>
                  <a:schemeClr val="tx1"/>
                </a:solidFill>
              </a:rPr>
              <a:t>　</a:t>
            </a:r>
            <a:r>
              <a:rPr kumimoji="1" lang="en-US" altLang="ja-JP" b="1">
                <a:solidFill>
                  <a:schemeClr val="tx1"/>
                </a:solidFill>
              </a:rPr>
              <a:t>6-4</a:t>
            </a:r>
            <a:r>
              <a:rPr kumimoji="1" lang="ja-JP" altLang="en-US" b="1">
                <a:solidFill>
                  <a:schemeClr val="tx1"/>
                </a:solidFill>
              </a:rPr>
              <a:t>　粕壁地区体育祭に参加</a:t>
            </a:r>
            <a:r>
              <a:rPr kumimoji="1" lang="en-US" altLang="ja-JP" b="1">
                <a:solidFill>
                  <a:schemeClr val="tx1"/>
                </a:solidFill>
              </a:rPr>
              <a:t> </a:t>
            </a:r>
            <a:r>
              <a:rPr kumimoji="1" lang="ja-JP" altLang="en-US" b="1">
                <a:solidFill>
                  <a:schemeClr val="tx1"/>
                </a:solidFill>
              </a:rPr>
              <a:t>　令和</a:t>
            </a:r>
            <a:r>
              <a:rPr kumimoji="1" lang="en-US" altLang="ja-JP" b="1">
                <a:solidFill>
                  <a:schemeClr val="tx1"/>
                </a:solidFill>
              </a:rPr>
              <a:t>5</a:t>
            </a:r>
            <a:r>
              <a:rPr kumimoji="1" lang="ja-JP" altLang="en-US" b="1">
                <a:solidFill>
                  <a:schemeClr val="tx1"/>
                </a:solidFill>
              </a:rPr>
              <a:t>年１０月８（日）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428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5154" y="4258890"/>
            <a:ext cx="3128430" cy="230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2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48415" y="4167895"/>
            <a:ext cx="3197913" cy="2398435"/>
          </a:xfrm>
          <a:prstGeom prst="snip2DiagRect">
            <a:avLst>
              <a:gd name="adj1" fmla="val 478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0" name="コンテンツ プレースホルダ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415" y="1553031"/>
            <a:ext cx="3197913" cy="2398435"/>
          </a:xfrm>
          <a:prstGeom prst="snip2DiagRect">
            <a:avLst>
              <a:gd name="adj1" fmla="val 988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1" name="コンテンツ プレースホルダ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262" y="2374876"/>
            <a:ext cx="4861955" cy="3586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2" name="コンテンツ プレースホルダ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54" y="1732595"/>
            <a:ext cx="3128430" cy="230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" name="四角形: 角を丸くする 11"/>
          <p:cNvSpPr/>
          <p:nvPr/>
        </p:nvSpPr>
        <p:spPr>
          <a:xfrm>
            <a:off x="4175760" y="1732594"/>
            <a:ext cx="2854960" cy="528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会場：春日部中学校校庭</a:t>
            </a:r>
          </a:p>
        </p:txBody>
      </p:sp>
      <p:sp>
        <p:nvSpPr>
          <p:cNvPr id="1434" name="四角形: 角を丸くする 3"/>
          <p:cNvSpPr/>
          <p:nvPr/>
        </p:nvSpPr>
        <p:spPr>
          <a:xfrm>
            <a:off x="3665022" y="2448560"/>
            <a:ext cx="2319218" cy="355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紅白玉入れ：３位</a:t>
            </a:r>
          </a:p>
        </p:txBody>
      </p:sp>
      <p:sp>
        <p:nvSpPr>
          <p:cNvPr id="1435" name="四角形: 角を丸くする 4"/>
          <p:cNvSpPr/>
          <p:nvPr/>
        </p:nvSpPr>
        <p:spPr>
          <a:xfrm>
            <a:off x="315154" y="1732595"/>
            <a:ext cx="2245166" cy="430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二人三脚：３位</a:t>
            </a:r>
          </a:p>
        </p:txBody>
      </p:sp>
      <p:sp>
        <p:nvSpPr>
          <p:cNvPr id="1436" name="四角形: 角を丸くする 7"/>
          <p:cNvSpPr/>
          <p:nvPr/>
        </p:nvSpPr>
        <p:spPr>
          <a:xfrm>
            <a:off x="8839200" y="4167895"/>
            <a:ext cx="1239520" cy="4345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総合６位</a:t>
            </a:r>
          </a:p>
        </p:txBody>
      </p:sp>
      <p:sp>
        <p:nvSpPr>
          <p:cNvPr id="1437" name="矢印: 左 12"/>
          <p:cNvSpPr/>
          <p:nvPr/>
        </p:nvSpPr>
        <p:spPr>
          <a:xfrm>
            <a:off x="3515557" y="5861635"/>
            <a:ext cx="2468683" cy="69819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テント内：昼食</a:t>
            </a:r>
          </a:p>
        </p:txBody>
      </p:sp>
    </p:spTree>
    <p:extLst>
      <p:ext uri="{BB962C8B-B14F-4D97-AF65-F5344CB8AC3E}">
        <p14:creationId xmlns:p14="http://schemas.microsoft.com/office/powerpoint/2010/main" val="85425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タイトル 1"/>
          <p:cNvSpPr>
            <a:spLocks noGrp="1"/>
          </p:cNvSpPr>
          <p:nvPr>
            <p:ph type="title"/>
          </p:nvPr>
        </p:nvSpPr>
        <p:spPr>
          <a:xfrm>
            <a:off x="678838" y="468238"/>
            <a:ext cx="11261044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6-5</a:t>
            </a:r>
            <a:r>
              <a:rPr kumimoji="1" lang="ja-JP" altLang="en-US" b="1" dirty="0">
                <a:solidFill>
                  <a:schemeClr val="tx1"/>
                </a:solidFill>
              </a:rPr>
              <a:t>　川久保自治会フラワーサークル（お花畑栽培管理）</a:t>
            </a:r>
          </a:p>
        </p:txBody>
      </p:sp>
      <p:pic>
        <p:nvPicPr>
          <p:cNvPr id="1440" name="コンテンツ プレースホルダ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38" y="2340272"/>
            <a:ext cx="5583436" cy="3586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41" name="コンテンツ プレースホルダ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71" y="1594300"/>
            <a:ext cx="4816237" cy="3197311"/>
          </a:xfrm>
          <a:prstGeom prst="snip2DiagRect">
            <a:avLst>
              <a:gd name="adj1" fmla="val 1304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42" name="コンテンツ プレースホルダ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696938" y="4133291"/>
            <a:ext cx="3480049" cy="2310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43" name="吹き出し: 円形 28"/>
          <p:cNvSpPr/>
          <p:nvPr/>
        </p:nvSpPr>
        <p:spPr>
          <a:xfrm>
            <a:off x="9906000" y="1529776"/>
            <a:ext cx="1939714" cy="1052564"/>
          </a:xfrm>
          <a:prstGeom prst="wedgeEllipseCallout">
            <a:avLst>
              <a:gd name="adj1" fmla="val -64446"/>
              <a:gd name="adj2" fmla="val 8470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冬～春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パンジー他</a:t>
            </a:r>
          </a:p>
        </p:txBody>
      </p:sp>
      <p:sp>
        <p:nvSpPr>
          <p:cNvPr id="1444" name="四角形: 角を丸くする 29"/>
          <p:cNvSpPr/>
          <p:nvPr/>
        </p:nvSpPr>
        <p:spPr>
          <a:xfrm>
            <a:off x="1747520" y="1757680"/>
            <a:ext cx="3810000" cy="4978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春日部市アダプトプログラム事業</a:t>
            </a:r>
          </a:p>
        </p:txBody>
      </p:sp>
      <p:sp>
        <p:nvSpPr>
          <p:cNvPr id="1445" name="吹き出し: 円形 30"/>
          <p:cNvSpPr/>
          <p:nvPr/>
        </p:nvSpPr>
        <p:spPr>
          <a:xfrm>
            <a:off x="509340" y="2340272"/>
            <a:ext cx="3991540" cy="474048"/>
          </a:xfrm>
          <a:prstGeom prst="wedgeEllipseCallout">
            <a:avLst>
              <a:gd name="adj1" fmla="val 23672"/>
              <a:gd name="adj2" fmla="val 2661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夏～秋マリーゴールド他</a:t>
            </a:r>
          </a:p>
        </p:txBody>
      </p:sp>
      <p:sp>
        <p:nvSpPr>
          <p:cNvPr id="1446" name="四角形: 角を丸くする 31"/>
          <p:cNvSpPr/>
          <p:nvPr/>
        </p:nvSpPr>
        <p:spPr>
          <a:xfrm>
            <a:off x="1259840" y="5989864"/>
            <a:ext cx="5080000" cy="3998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緑町２丁目：朝日バス停「人道橋入口」前</a:t>
            </a:r>
          </a:p>
        </p:txBody>
      </p:sp>
    </p:spTree>
    <p:extLst>
      <p:ext uri="{BB962C8B-B14F-4D97-AF65-F5344CB8AC3E}">
        <p14:creationId xmlns:p14="http://schemas.microsoft.com/office/powerpoint/2010/main" val="223345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タイトル 1"/>
          <p:cNvSpPr>
            <a:spLocks noGrp="1"/>
          </p:cNvSpPr>
          <p:nvPr>
            <p:ph type="title"/>
          </p:nvPr>
        </p:nvSpPr>
        <p:spPr>
          <a:xfrm>
            <a:off x="678838" y="468238"/>
            <a:ext cx="11261044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6-6</a:t>
            </a:r>
            <a:r>
              <a:rPr kumimoji="1" lang="ja-JP" altLang="en-US" b="1" dirty="0">
                <a:solidFill>
                  <a:schemeClr val="tx1"/>
                </a:solidFill>
              </a:rPr>
              <a:t>　防犯防火パトロール（火の用心）</a:t>
            </a:r>
          </a:p>
        </p:txBody>
      </p:sp>
      <p:pic>
        <p:nvPicPr>
          <p:cNvPr id="1449" name="コンテンツ プレースホルダ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463" y="2431631"/>
            <a:ext cx="5270476" cy="3694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50" name="コンテンツ プレースホルダー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066" y="2387600"/>
            <a:ext cx="5171736" cy="373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51" name="四角形: 角を丸くする 2"/>
          <p:cNvSpPr/>
          <p:nvPr/>
        </p:nvSpPr>
        <p:spPr>
          <a:xfrm>
            <a:off x="1727200" y="1598600"/>
            <a:ext cx="9977120" cy="433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毎年１１月～２月迄毎週土曜日　２１時～２２時まで２班に分かれ“火の用心”と声を出し巡回</a:t>
            </a:r>
          </a:p>
        </p:txBody>
      </p:sp>
      <p:sp>
        <p:nvSpPr>
          <p:cNvPr id="1452" name="四角形: 角を丸くする 3"/>
          <p:cNvSpPr/>
          <p:nvPr/>
        </p:nvSpPr>
        <p:spPr>
          <a:xfrm>
            <a:off x="1278385" y="6055360"/>
            <a:ext cx="4817615" cy="396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11</a:t>
            </a:r>
            <a:r>
              <a:rPr kumimoji="1" lang="ja-JP" altLang="en-US" b="1" dirty="0"/>
              <a:t>月第１土曜日自治会館にて「出陣式」</a:t>
            </a:r>
          </a:p>
        </p:txBody>
      </p:sp>
      <p:sp>
        <p:nvSpPr>
          <p:cNvPr id="1453" name="四角形: 角を丸くする 4"/>
          <p:cNvSpPr/>
          <p:nvPr/>
        </p:nvSpPr>
        <p:spPr>
          <a:xfrm>
            <a:off x="8097520" y="6055360"/>
            <a:ext cx="2662216" cy="396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会館玄関前を出発</a:t>
            </a:r>
          </a:p>
        </p:txBody>
      </p:sp>
    </p:spTree>
    <p:extLst>
      <p:ext uri="{BB962C8B-B14F-4D97-AF65-F5344CB8AC3E}">
        <p14:creationId xmlns:p14="http://schemas.microsoft.com/office/powerpoint/2010/main" val="325703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タイトル 3"/>
          <p:cNvSpPr>
            <a:spLocks noGrp="1"/>
          </p:cNvSpPr>
          <p:nvPr>
            <p:ph type="ctrTitle" idx="4294967295"/>
          </p:nvPr>
        </p:nvSpPr>
        <p:spPr>
          <a:xfrm>
            <a:off x="1305018" y="1017767"/>
            <a:ext cx="7021144" cy="699715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川久保自治会紹介と事例報告　</a:t>
            </a:r>
            <a:r>
              <a:rPr lang="ja-JP" altLang="en-US" b="1" u="sng" dirty="0">
                <a:solidFill>
                  <a:schemeClr val="tx1"/>
                </a:solidFill>
              </a:rPr>
              <a:t>次第</a:t>
            </a:r>
          </a:p>
        </p:txBody>
      </p:sp>
      <p:sp>
        <p:nvSpPr>
          <p:cNvPr id="1171" name="字幕 4"/>
          <p:cNvSpPr>
            <a:spLocks noGrp="1"/>
          </p:cNvSpPr>
          <p:nvPr>
            <p:ph type="subTitle" idx="4294967295"/>
          </p:nvPr>
        </p:nvSpPr>
        <p:spPr>
          <a:xfrm>
            <a:off x="1367624" y="1811045"/>
            <a:ext cx="9310978" cy="457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１．川久保自治会の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地図上の場所と特長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２．川久保地区の</a:t>
            </a:r>
            <a:r>
              <a:rPr lang="ja-JP" altLang="en-US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美しい風景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紹介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３．川久保自治会の</a:t>
            </a:r>
            <a:r>
              <a:rPr lang="ja-JP" altLang="en-US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組織と役割</a:t>
            </a:r>
            <a:endParaRPr lang="en-US" altLang="ja-JP" sz="28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４．川久保地区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自主防災会組織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５．川久保自治会</a:t>
            </a:r>
            <a:r>
              <a:rPr lang="ja-JP" altLang="en-US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年間行事予定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（令和</a:t>
            </a:r>
            <a:r>
              <a:rPr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年度）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６．主な年間行事</a:t>
            </a:r>
            <a:r>
              <a:rPr lang="ja-JP" altLang="en-US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活動の様子（写真）</a:t>
            </a:r>
            <a:endParaRPr lang="en-US" altLang="ja-JP" sz="28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７．川久保自治会の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学区は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、東武野田線で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二分割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  <a:r>
              <a:rPr lang="ja-JP" altLang="en-US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今後の課題</a:t>
            </a:r>
            <a:endParaRPr lang="en-US" altLang="ja-JP" sz="28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10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タイトル 1"/>
          <p:cNvSpPr>
            <a:spLocks noGrp="1"/>
          </p:cNvSpPr>
          <p:nvPr>
            <p:ph type="title"/>
          </p:nvPr>
        </p:nvSpPr>
        <p:spPr>
          <a:xfrm>
            <a:off x="678838" y="468238"/>
            <a:ext cx="11166876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6-7</a:t>
            </a:r>
            <a:r>
              <a:rPr kumimoji="1" lang="ja-JP" altLang="en-US" b="1" dirty="0">
                <a:solidFill>
                  <a:schemeClr val="tx1"/>
                </a:solidFill>
              </a:rPr>
              <a:t>　元新宿町会・川久保自治会合同防災訓練：</a:t>
            </a:r>
            <a:r>
              <a:rPr kumimoji="1" lang="ja-JP" altLang="en-US" b="1" dirty="0">
                <a:solidFill>
                  <a:schemeClr val="bg1"/>
                </a:solidFill>
              </a:rPr>
              <a:t>１２月</a:t>
            </a:r>
          </a:p>
        </p:txBody>
      </p:sp>
      <p:pic>
        <p:nvPicPr>
          <p:cNvPr id="1456" name="コンテンツ プレースホルダ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38" y="2340272"/>
            <a:ext cx="5583436" cy="3586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57" name="コンテンツ プレースホルダ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72" y="1594301"/>
            <a:ext cx="4207440" cy="2793154"/>
          </a:xfrm>
          <a:prstGeom prst="snip2DiagRect">
            <a:avLst>
              <a:gd name="adj1" fmla="val 1304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58" name="コンテンツ プレースホルダ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94" y="3869516"/>
            <a:ext cx="3852938" cy="2520246"/>
          </a:xfrm>
          <a:prstGeom prst="snip2DiagRect">
            <a:avLst>
              <a:gd name="adj1" fmla="val 1304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59" name="四角形: 角を丸くする 2"/>
          <p:cNvSpPr/>
          <p:nvPr/>
        </p:nvSpPr>
        <p:spPr>
          <a:xfrm>
            <a:off x="678837" y="1828800"/>
            <a:ext cx="5081391" cy="4368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場所：緑小学校　校庭　１０時～１１時３０分</a:t>
            </a:r>
          </a:p>
        </p:txBody>
      </p:sp>
      <p:sp>
        <p:nvSpPr>
          <p:cNvPr id="1460" name="四角形: 角を丸くする 4"/>
          <p:cNvSpPr/>
          <p:nvPr/>
        </p:nvSpPr>
        <p:spPr>
          <a:xfrm>
            <a:off x="7856738" y="5811520"/>
            <a:ext cx="1216241" cy="6425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AED</a:t>
            </a:r>
            <a:r>
              <a:rPr kumimoji="1" lang="ja-JP" altLang="en-US" b="1" dirty="0"/>
              <a:t>訓練</a:t>
            </a:r>
          </a:p>
        </p:txBody>
      </p:sp>
      <p:sp>
        <p:nvSpPr>
          <p:cNvPr id="1461" name="吹き出し: 円形 5"/>
          <p:cNvSpPr/>
          <p:nvPr/>
        </p:nvSpPr>
        <p:spPr>
          <a:xfrm>
            <a:off x="4470400" y="5364480"/>
            <a:ext cx="1625600" cy="447040"/>
          </a:xfrm>
          <a:prstGeom prst="wedgeEllipseCallout">
            <a:avLst>
              <a:gd name="adj1" fmla="val -99370"/>
              <a:gd name="adj2" fmla="val -1943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消火訓練</a:t>
            </a:r>
          </a:p>
        </p:txBody>
      </p:sp>
    </p:spTree>
    <p:extLst>
      <p:ext uri="{BB962C8B-B14F-4D97-AF65-F5344CB8AC3E}">
        <p14:creationId xmlns:p14="http://schemas.microsoft.com/office/powerpoint/2010/main" val="71254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87565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6-8</a:t>
            </a:r>
            <a:r>
              <a:rPr kumimoji="1" lang="ja-JP" altLang="en-US" b="1" dirty="0">
                <a:solidFill>
                  <a:schemeClr val="tx1"/>
                </a:solidFill>
              </a:rPr>
              <a:t>　新年会（コロナ前の様子・令和６年１月再開予定）　</a:t>
            </a:r>
          </a:p>
        </p:txBody>
      </p:sp>
      <p:pic>
        <p:nvPicPr>
          <p:cNvPr id="1464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41994" y="2030193"/>
            <a:ext cx="5044968" cy="383809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65" name="コンテンツ プレースホルダ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8" y="2030193"/>
            <a:ext cx="5056027" cy="3792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66" name="四角形: 角を丸くする 4"/>
          <p:cNvSpPr/>
          <p:nvPr/>
        </p:nvSpPr>
        <p:spPr>
          <a:xfrm>
            <a:off x="1402672" y="5883411"/>
            <a:ext cx="4527611" cy="3649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コロナ前：来賓ご挨拶：自治会館</a:t>
            </a:r>
          </a:p>
        </p:txBody>
      </p:sp>
      <p:sp>
        <p:nvSpPr>
          <p:cNvPr id="1467" name="四角形: 角を丸くする 6"/>
          <p:cNvSpPr/>
          <p:nvPr/>
        </p:nvSpPr>
        <p:spPr>
          <a:xfrm>
            <a:off x="6945449" y="5929490"/>
            <a:ext cx="4527611" cy="4354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理事・組長・班長・各種団体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3" p14:bwMode="auto">
            <p14:nvContentPartPr>
              <p14:cNvPr id="1468" name="インク 7"/>
              <p14:cNvContentPartPr/>
              <p14:nvPr/>
            </p14:nvContentPartPr>
            <p14:xfrm>
              <a:off x="967068" y="1038390"/>
              <a:ext cx="360" cy="360"/>
            </p14:xfrm>
          </p:contentPart>
        </mc:Choice>
        <mc:Fallback>
          <p:pic>
            <p:nvPicPr>
              <p:cNvPr id="1468" name="インク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139" y="1029461"/>
                <a:ext cx="17858" cy="1785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" p14:bwMode="auto">
            <p14:nvContentPartPr>
              <p14:cNvPr id="1469" name="インク 9"/>
              <p14:cNvContentPartPr/>
              <p14:nvPr/>
            </p14:nvContentPartPr>
            <p14:xfrm>
              <a:off x="7119468" y="2431950"/>
              <a:ext cx="360" cy="360"/>
            </p14:xfrm>
          </p:contentPart>
        </mc:Choice>
        <mc:Fallback>
          <p:pic>
            <p:nvPicPr>
              <p:cNvPr id="1469" name="インク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0539" y="2423021"/>
                <a:ext cx="17858" cy="1785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7" p14:bwMode="auto">
            <p14:nvContentPartPr>
              <p14:cNvPr id="1470" name="インク 11"/>
              <p14:cNvContentPartPr/>
              <p14:nvPr/>
            </p14:nvContentPartPr>
            <p14:xfrm>
              <a:off x="10404108" y="5130870"/>
              <a:ext cx="360" cy="360"/>
            </p14:xfrm>
          </p:contentPart>
        </mc:Choice>
        <mc:Fallback>
          <p:pic>
            <p:nvPicPr>
              <p:cNvPr id="1470" name="インク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5179" y="5121941"/>
                <a:ext cx="17858" cy="17858"/>
              </a:xfrm>
              <a:prstGeom prst="rect"/>
            </p:spPr>
          </p:pic>
        </mc:Fallback>
      </mc:AlternateContent>
      <p:grpSp>
        <p:nvGrpSpPr>
          <p:cNvPr id="1471" name="グループ化 17"/>
          <p:cNvGrpSpPr/>
          <p:nvPr/>
        </p:nvGrpSpPr>
        <p:grpSpPr>
          <a:xfrm>
            <a:off x="10288908" y="4871670"/>
            <a:ext cx="137520" cy="10800"/>
            <a:chOff x="10288908" y="4871670"/>
            <a:chExt cx="137520" cy="1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8" p14:bwMode="auto">
              <p14:nvContentPartPr>
                <p14:cNvPr id="1472" name="インク 13"/>
                <p14:cNvContentPartPr/>
                <p14:nvPr/>
              </p14:nvContentPartPr>
              <p14:xfrm>
                <a:off x="10422108" y="4871670"/>
                <a:ext cx="4320" cy="10800"/>
              </p14:xfrm>
            </p:contentPart>
          </mc:Choice>
          <mc:Fallback>
            <p:pic>
              <p:nvPicPr>
                <p:cNvPr id="1472" name="インク 1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13179" y="4849347"/>
                  <a:ext cx="20307" cy="59953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10" p14:bwMode="auto">
              <p14:nvContentPartPr>
                <p14:cNvPr id="1473" name="インク 14"/>
                <p14:cNvContentPartPr/>
                <p14:nvPr/>
              </p14:nvContentPartPr>
              <p14:xfrm>
                <a:off x="10316988" y="4882110"/>
                <a:ext cx="69840" cy="360"/>
              </p14:xfrm>
            </p:contentPart>
          </mc:Choice>
          <mc:Fallback>
            <p:pic>
              <p:nvPicPr>
                <p:cNvPr id="1473" name="インク 1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00949" y="4873181"/>
                  <a:ext cx="103202" cy="17858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12" p14:bwMode="auto">
              <p14:nvContentPartPr>
                <p14:cNvPr id="1474" name="インク 16"/>
                <p14:cNvContentPartPr/>
                <p14:nvPr/>
              </p14:nvContentPartPr>
              <p14:xfrm>
                <a:off x="10288908" y="4882110"/>
                <a:ext cx="360" cy="360"/>
              </p14:xfrm>
            </p:contentPart>
          </mc:Choice>
          <mc:Fallback>
            <p:pic>
              <p:nvPicPr>
                <p:cNvPr id="1474" name="インク 1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79979" y="4873181"/>
                  <a:ext cx="17858" cy="17858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r:id="rId13" p14:bwMode="auto">
            <p14:nvContentPartPr>
              <p14:cNvPr id="1475" name="インク 19"/>
              <p14:cNvContentPartPr/>
              <p14:nvPr/>
            </p14:nvContentPartPr>
            <p14:xfrm>
              <a:off x="8016228" y="6074790"/>
              <a:ext cx="9360" cy="15120"/>
            </p14:xfrm>
          </p:contentPart>
        </mc:Choice>
        <mc:Fallback>
          <p:pic>
            <p:nvPicPr>
              <p:cNvPr id="1475" name="インク 1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6882" y="6059164"/>
                <a:ext cx="50190" cy="46253"/>
              </a:xfrm>
              <a:prstGeom prst="rect"/>
            </p:spPr>
          </p:pic>
        </mc:Fallback>
      </mc:AlternateContent>
      <p:sp>
        <p:nvSpPr>
          <p:cNvPr id="1476" name="四角形: 角を丸くする 2"/>
          <p:cNvSpPr/>
          <p:nvPr/>
        </p:nvSpPr>
        <p:spPr>
          <a:xfrm>
            <a:off x="3307742" y="1991598"/>
            <a:ext cx="5480657" cy="62438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川久保自治会館：最大１２０名で会議可能</a:t>
            </a:r>
          </a:p>
        </p:txBody>
      </p:sp>
    </p:spTree>
    <p:extLst>
      <p:ext uri="{BB962C8B-B14F-4D97-AF65-F5344CB8AC3E}">
        <p14:creationId xmlns:p14="http://schemas.microsoft.com/office/powerpoint/2010/main" val="63643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タイトル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7859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6-9</a:t>
            </a:r>
            <a:r>
              <a:rPr kumimoji="1" lang="ja-JP" altLang="en-US" b="1" dirty="0">
                <a:solidFill>
                  <a:schemeClr val="tx1"/>
                </a:solidFill>
              </a:rPr>
              <a:t>　自治会総会　　　コロナ感染症の為３年間中止</a:t>
            </a:r>
          </a:p>
        </p:txBody>
      </p:sp>
      <p:pic>
        <p:nvPicPr>
          <p:cNvPr id="1479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7334" y="2165967"/>
            <a:ext cx="5119784" cy="3475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80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5575" y="2165966"/>
            <a:ext cx="5119784" cy="347548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81" name="矢印: 右 2"/>
          <p:cNvSpPr/>
          <p:nvPr/>
        </p:nvSpPr>
        <p:spPr>
          <a:xfrm>
            <a:off x="4500438" y="1216550"/>
            <a:ext cx="675861" cy="27898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四角形: 角を丸くする 4"/>
          <p:cNvSpPr/>
          <p:nvPr/>
        </p:nvSpPr>
        <p:spPr>
          <a:xfrm>
            <a:off x="1296141" y="5703778"/>
            <a:ext cx="4500978" cy="5446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場所：川久保自治会館</a:t>
            </a:r>
          </a:p>
        </p:txBody>
      </p:sp>
      <p:sp>
        <p:nvSpPr>
          <p:cNvPr id="1483" name="四角形: 角を丸くする 6"/>
          <p:cNvSpPr/>
          <p:nvPr/>
        </p:nvSpPr>
        <p:spPr>
          <a:xfrm>
            <a:off x="7057748" y="5703778"/>
            <a:ext cx="4607510" cy="5446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写真はコロナ前の様子</a:t>
            </a:r>
          </a:p>
        </p:txBody>
      </p:sp>
    </p:spTree>
    <p:extLst>
      <p:ext uri="{BB962C8B-B14F-4D97-AF65-F5344CB8AC3E}">
        <p14:creationId xmlns:p14="http://schemas.microsoft.com/office/powerpoint/2010/main" val="1118665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タイトル 1"/>
          <p:cNvSpPr>
            <a:spLocks noGrp="1"/>
          </p:cNvSpPr>
          <p:nvPr>
            <p:ph type="title"/>
          </p:nvPr>
        </p:nvSpPr>
        <p:spPr>
          <a:xfrm>
            <a:off x="678838" y="468238"/>
            <a:ext cx="11261044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6-10</a:t>
            </a:r>
            <a:r>
              <a:rPr kumimoji="1" lang="ja-JP" altLang="en-US" b="1" dirty="0">
                <a:solidFill>
                  <a:schemeClr val="tx1"/>
                </a:solidFill>
              </a:rPr>
              <a:t>　古利根川一斉清掃と豚汁サービス</a:t>
            </a:r>
          </a:p>
        </p:txBody>
      </p:sp>
      <p:pic>
        <p:nvPicPr>
          <p:cNvPr id="1486" name="コンテンツ プレースホルダ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136" y="2993635"/>
            <a:ext cx="5174826" cy="3435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87" name="コンテンツ プレースホルダー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8881" y="2993635"/>
            <a:ext cx="4782905" cy="3435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88" name="四角形: 角を丸くする 2"/>
          <p:cNvSpPr/>
          <p:nvPr/>
        </p:nvSpPr>
        <p:spPr>
          <a:xfrm>
            <a:off x="1727200" y="1598600"/>
            <a:ext cx="9977120" cy="433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令和６年３月３日は、コロナ以前のように清掃終了後「自治会館」でトン汁サービスを予定</a:t>
            </a:r>
          </a:p>
        </p:txBody>
      </p:sp>
      <p:sp>
        <p:nvSpPr>
          <p:cNvPr id="1489" name="吹き出し: 円形 3"/>
          <p:cNvSpPr/>
          <p:nvPr/>
        </p:nvSpPr>
        <p:spPr>
          <a:xfrm>
            <a:off x="1515920" y="2132065"/>
            <a:ext cx="2274073" cy="499817"/>
          </a:xfrm>
          <a:prstGeom prst="wedgeEllipseCallout">
            <a:avLst>
              <a:gd name="adj1" fmla="val -67089"/>
              <a:gd name="adj2" fmla="val 2360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川久保公園</a:t>
            </a:r>
          </a:p>
        </p:txBody>
      </p:sp>
      <p:sp>
        <p:nvSpPr>
          <p:cNvPr id="1490" name="吹き出し: 角を丸めた四角形 8"/>
          <p:cNvSpPr/>
          <p:nvPr/>
        </p:nvSpPr>
        <p:spPr>
          <a:xfrm>
            <a:off x="5753652" y="2132066"/>
            <a:ext cx="1924215" cy="822334"/>
          </a:xfrm>
          <a:prstGeom prst="wedgeRoundRectCallout">
            <a:avLst>
              <a:gd name="adj1" fmla="val 55097"/>
              <a:gd name="adj2" fmla="val 11415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婦人会トン汁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自治会館の庭</a:t>
            </a:r>
          </a:p>
        </p:txBody>
      </p:sp>
    </p:spTree>
    <p:extLst>
      <p:ext uri="{BB962C8B-B14F-4D97-AF65-F5344CB8AC3E}">
        <p14:creationId xmlns:p14="http://schemas.microsoft.com/office/powerpoint/2010/main" val="186552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タイトル 1"/>
          <p:cNvSpPr>
            <a:spLocks noGrp="1"/>
          </p:cNvSpPr>
          <p:nvPr>
            <p:ph type="title"/>
          </p:nvPr>
        </p:nvSpPr>
        <p:spPr>
          <a:xfrm>
            <a:off x="678838" y="468238"/>
            <a:ext cx="10874407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６．川久保自治会主な年間行事活動の様子（写真）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6-11</a:t>
            </a:r>
            <a:r>
              <a:rPr kumimoji="1" lang="ja-JP" altLang="en-US" b="1" dirty="0">
                <a:solidFill>
                  <a:schemeClr val="tx1"/>
                </a:solidFill>
              </a:rPr>
              <a:t>　</a:t>
            </a:r>
            <a:r>
              <a:rPr kumimoji="1" lang="ja-JP" altLang="en-US" sz="3100" b="1" dirty="0">
                <a:solidFill>
                  <a:schemeClr val="tx1"/>
                </a:solidFill>
              </a:rPr>
              <a:t>季刊紙「川久保だより」年</a:t>
            </a:r>
            <a:r>
              <a:rPr kumimoji="1" lang="en-US" altLang="ja-JP" sz="3100" b="1" dirty="0">
                <a:solidFill>
                  <a:schemeClr val="tx1"/>
                </a:solidFill>
              </a:rPr>
              <a:t>/</a:t>
            </a:r>
            <a:r>
              <a:rPr kumimoji="1" lang="ja-JP" altLang="en-US" sz="3100" b="1" dirty="0">
                <a:solidFill>
                  <a:schemeClr val="tx1"/>
                </a:solidFill>
              </a:rPr>
              <a:t>４回発行</a:t>
            </a:r>
          </a:p>
        </p:txBody>
      </p:sp>
      <p:pic>
        <p:nvPicPr>
          <p:cNvPr id="1493" name="コンテンツ プレースホルダ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457" y="2522515"/>
            <a:ext cx="5690543" cy="377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94" name="コンテンツ プレースホルダー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4723" y="2513712"/>
            <a:ext cx="5271820" cy="378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95" name="四角形: 角を丸くする 4"/>
          <p:cNvSpPr/>
          <p:nvPr/>
        </p:nvSpPr>
        <p:spPr>
          <a:xfrm>
            <a:off x="1889760" y="1759400"/>
            <a:ext cx="8542020" cy="4114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A-3</a:t>
            </a:r>
            <a:r>
              <a:rPr kumimoji="1" lang="ja-JP" altLang="en-US" b="1" dirty="0"/>
              <a:t>サイズ二つ折り：</a:t>
            </a:r>
            <a:r>
              <a:rPr kumimoji="1" lang="en-US" altLang="ja-JP" b="1" dirty="0"/>
              <a:t>A-</a:t>
            </a:r>
            <a:r>
              <a:rPr kumimoji="1" lang="ja-JP" altLang="en-US" b="1" dirty="0"/>
              <a:t>４サイズ４頁：１月・４月・７月・１０月発行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1496" name="吹き出し: 角を丸めた四角形 2"/>
          <p:cNvSpPr/>
          <p:nvPr/>
        </p:nvSpPr>
        <p:spPr>
          <a:xfrm>
            <a:off x="4121380" y="5677231"/>
            <a:ext cx="4786685" cy="556591"/>
          </a:xfrm>
          <a:prstGeom prst="wedgeRoundRectCallout">
            <a:avLst>
              <a:gd name="adj1" fmla="val -2140"/>
              <a:gd name="adj2" fmla="val -1503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令和６年１月で１７年目にはいりました！</a:t>
            </a:r>
          </a:p>
        </p:txBody>
      </p:sp>
    </p:spTree>
    <p:extLst>
      <p:ext uri="{BB962C8B-B14F-4D97-AF65-F5344CB8AC3E}">
        <p14:creationId xmlns:p14="http://schemas.microsoft.com/office/powerpoint/2010/main" val="263396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タイトル 1"/>
          <p:cNvSpPr>
            <a:spLocks noGrp="1"/>
          </p:cNvSpPr>
          <p:nvPr>
            <p:ph type="title"/>
          </p:nvPr>
        </p:nvSpPr>
        <p:spPr>
          <a:xfrm>
            <a:off x="930956" y="468238"/>
            <a:ext cx="11261044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７．川久保自治会の学区は東武野田線で二つに分割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　</a:t>
            </a:r>
            <a:r>
              <a:rPr kumimoji="1" lang="ja-JP" altLang="en-US" sz="2700" b="1" dirty="0">
                <a:solidFill>
                  <a:schemeClr val="tx1"/>
                </a:solidFill>
              </a:rPr>
              <a:t>ラインの南側は、緑小・緑中・北側は、粕小・春中に通学</a:t>
            </a:r>
          </a:p>
        </p:txBody>
      </p:sp>
      <p:pic>
        <p:nvPicPr>
          <p:cNvPr id="1499" name="コンテンツ プレースホルダ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8474" y="1465410"/>
            <a:ext cx="4264196" cy="5175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r:id="rId2" p14:bwMode="auto">
            <p14:nvContentPartPr>
              <p14:cNvPr id="1500" name="インク 2"/>
              <p14:cNvContentPartPr/>
              <p14:nvPr/>
            </p14:nvContentPartPr>
            <p14:xfrm>
              <a:off x="6071868" y="1562190"/>
              <a:ext cx="998640" cy="1026000"/>
            </p14:xfrm>
          </p:contentPart>
        </mc:Choice>
        <mc:Fallback>
          <p:pic>
            <p:nvPicPr>
              <p:cNvPr id="1500" name="インク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6111" y="1546481"/>
                <a:ext cx="1030788" cy="105488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" p14:bwMode="auto">
            <p14:nvContentPartPr>
              <p14:cNvPr id="1501" name="インク 4"/>
              <p14:cNvContentPartPr/>
              <p14:nvPr/>
            </p14:nvContentPartPr>
            <p14:xfrm>
              <a:off x="7190388" y="2804910"/>
              <a:ext cx="441720" cy="2511720"/>
            </p14:xfrm>
          </p:contentPart>
        </mc:Choice>
        <mc:Fallback>
          <p:pic>
            <p:nvPicPr>
              <p:cNvPr id="1501" name="インク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4647" y="2789178"/>
                <a:ext cx="473203" cy="254001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" p14:bwMode="auto">
            <p14:nvContentPartPr>
              <p14:cNvPr id="1502" name="インク 5"/>
              <p14:cNvContentPartPr/>
              <p14:nvPr/>
            </p14:nvContentPartPr>
            <p14:xfrm>
              <a:off x="7236108" y="5681310"/>
              <a:ext cx="398520" cy="857880"/>
            </p14:xfrm>
          </p:contentPart>
        </mc:Choice>
        <mc:Fallback>
          <p:pic>
            <p:nvPicPr>
              <p:cNvPr id="1502" name="インク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0134" y="5665618"/>
                <a:ext cx="432889" cy="8861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8" p14:bwMode="auto">
            <p14:nvContentPartPr>
              <p14:cNvPr id="1503" name="インク 7"/>
              <p14:cNvContentPartPr/>
              <p14:nvPr/>
            </p14:nvContentPartPr>
            <p14:xfrm>
              <a:off x="5805468" y="1570830"/>
              <a:ext cx="1165680" cy="1112400"/>
            </p14:xfrm>
          </p:contentPart>
        </mc:Choice>
        <mc:Fallback>
          <p:pic>
            <p:nvPicPr>
              <p:cNvPr id="1503" name="インク 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9720" y="1555082"/>
                <a:ext cx="1199278" cy="114601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0" p14:bwMode="auto">
            <p14:nvContentPartPr>
              <p14:cNvPr id="1504" name="インク 8"/>
              <p14:cNvContentPartPr/>
              <p14:nvPr/>
            </p14:nvContentPartPr>
            <p14:xfrm>
              <a:off x="7004268" y="2840550"/>
              <a:ext cx="241920" cy="1751400"/>
            </p14:xfrm>
          </p:contentPart>
        </mc:Choice>
        <mc:Fallback>
          <p:pic>
            <p:nvPicPr>
              <p:cNvPr id="1504" name="インク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88642" y="2824811"/>
                <a:ext cx="271282" cy="178162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2" p14:bwMode="auto">
            <p14:nvContentPartPr>
              <p14:cNvPr id="1505" name="インク 9"/>
              <p14:cNvContentPartPr/>
              <p14:nvPr/>
            </p14:nvContentPartPr>
            <p14:xfrm>
              <a:off x="7242948" y="4571790"/>
              <a:ext cx="98280" cy="852480"/>
            </p14:xfrm>
          </p:contentPart>
        </mc:Choice>
        <mc:Fallback>
          <p:pic>
            <p:nvPicPr>
              <p:cNvPr id="1505" name="インク 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321" y="4555908"/>
                <a:ext cx="128903" cy="88282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4" p14:bwMode="auto">
            <p14:nvContentPartPr>
              <p14:cNvPr id="1506" name="インク 10"/>
              <p14:cNvContentPartPr/>
              <p14:nvPr/>
            </p14:nvContentPartPr>
            <p14:xfrm>
              <a:off x="6975828" y="5716950"/>
              <a:ext cx="288720" cy="776160"/>
            </p14:xfrm>
          </p:contentPart>
        </mc:Choice>
        <mc:Fallback>
          <p:pic>
            <p:nvPicPr>
              <p:cNvPr id="1506" name="インク 1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60124" y="5701222"/>
                <a:ext cx="319495" cy="80634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6" p14:bwMode="auto">
            <p14:nvContentPartPr>
              <p14:cNvPr id="1507" name="インク 11"/>
              <p14:cNvContentPartPr/>
              <p14:nvPr/>
            </p14:nvContentPartPr>
            <p14:xfrm>
              <a:off x="7030548" y="5614350"/>
              <a:ext cx="574200" cy="940320"/>
            </p14:xfrm>
          </p:contentPart>
        </mc:Choice>
        <mc:Fallback>
          <p:pic>
            <p:nvPicPr>
              <p:cNvPr id="1507" name="インク 1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4607" y="5598418"/>
                <a:ext cx="608674" cy="9752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8" p14:bwMode="auto">
            <p14:nvContentPartPr>
              <p14:cNvPr id="1508" name="インク 12"/>
              <p14:cNvContentPartPr/>
              <p14:nvPr/>
            </p14:nvContentPartPr>
            <p14:xfrm>
              <a:off x="7028508" y="2690790"/>
              <a:ext cx="666360" cy="2701800"/>
            </p14:xfrm>
          </p:contentPart>
        </mc:Choice>
        <mc:Fallback>
          <p:pic>
            <p:nvPicPr>
              <p:cNvPr id="1508" name="インク 1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12519" y="2675529"/>
                <a:ext cx="701371" cy="272962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0" p14:bwMode="auto">
            <p14:nvContentPartPr>
              <p14:cNvPr id="1509" name="インク 13"/>
              <p14:cNvContentPartPr/>
              <p14:nvPr/>
            </p14:nvContentPartPr>
            <p14:xfrm>
              <a:off x="5815908" y="1561470"/>
              <a:ext cx="1200240" cy="1111680"/>
            </p14:xfrm>
          </p:contentPart>
        </mc:Choice>
        <mc:Fallback>
          <p:pic>
            <p:nvPicPr>
              <p:cNvPr id="1509" name="インク 1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0341" y="1545732"/>
                <a:ext cx="1227709" cy="114252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2" p14:bwMode="auto">
            <p14:nvContentPartPr>
              <p14:cNvPr id="1510" name="インク 14"/>
              <p14:cNvContentPartPr/>
              <p14:nvPr/>
            </p14:nvContentPartPr>
            <p14:xfrm>
              <a:off x="4740588" y="2608710"/>
              <a:ext cx="257760" cy="258120"/>
            </p14:xfrm>
          </p:contentPart>
        </mc:Choice>
        <mc:Fallback>
          <p:pic>
            <p:nvPicPr>
              <p:cNvPr id="1510" name="インク 14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24918" y="2593018"/>
                <a:ext cx="287836" cy="28842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4" p14:bwMode="auto">
            <p14:nvContentPartPr>
              <p14:cNvPr id="1511" name="インク 15"/>
              <p14:cNvContentPartPr/>
              <p14:nvPr/>
            </p14:nvContentPartPr>
            <p14:xfrm>
              <a:off x="5182308" y="4818750"/>
              <a:ext cx="252360" cy="375120"/>
            </p14:xfrm>
          </p:contentPart>
        </mc:Choice>
        <mc:Fallback>
          <p:pic>
            <p:nvPicPr>
              <p:cNvPr id="1511" name="インク 15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66502" y="4802922"/>
                <a:ext cx="284631" cy="41022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6" p14:bwMode="auto">
            <p14:nvContentPartPr>
              <p14:cNvPr id="1512" name="インク 16"/>
              <p14:cNvContentPartPr/>
              <p14:nvPr/>
            </p14:nvContentPartPr>
            <p14:xfrm>
              <a:off x="6451308" y="6380790"/>
              <a:ext cx="258480" cy="226800"/>
            </p14:xfrm>
          </p:contentPart>
        </mc:Choice>
        <mc:Fallback>
          <p:pic>
            <p:nvPicPr>
              <p:cNvPr id="1512" name="インク 16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5594" y="6365164"/>
                <a:ext cx="289273" cy="25616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8" p14:bwMode="auto">
            <p14:nvContentPartPr>
              <p14:cNvPr id="1513" name="インク 17"/>
              <p14:cNvContentPartPr/>
              <p14:nvPr/>
            </p14:nvContentPartPr>
            <p14:xfrm>
              <a:off x="6860988" y="5221590"/>
              <a:ext cx="305640" cy="276120"/>
            </p14:xfrm>
          </p:contentPart>
        </mc:Choice>
        <mc:Fallback>
          <p:pic>
            <p:nvPicPr>
              <p:cNvPr id="1513" name="インク 17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45187" y="5205737"/>
                <a:ext cx="337872" cy="30974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0" p14:bwMode="auto">
            <p14:nvContentPartPr>
              <p14:cNvPr id="1514" name="インク 18"/>
              <p14:cNvContentPartPr/>
              <p14:nvPr/>
            </p14:nvContentPartPr>
            <p14:xfrm>
              <a:off x="6791148" y="4170030"/>
              <a:ext cx="161640" cy="189360"/>
            </p14:xfrm>
          </p:contentPart>
        </mc:Choice>
        <mc:Fallback>
          <p:pic>
            <p:nvPicPr>
              <p:cNvPr id="1514" name="インク 18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75239" y="4154374"/>
                <a:ext cx="195395" cy="21940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2" p14:bwMode="auto">
            <p14:nvContentPartPr>
              <p14:cNvPr id="1515" name="インク 19"/>
              <p14:cNvContentPartPr/>
              <p14:nvPr/>
            </p14:nvContentPartPr>
            <p14:xfrm>
              <a:off x="6959988" y="4232310"/>
              <a:ext cx="11880" cy="10440"/>
            </p14:xfrm>
          </p:contentPart>
        </mc:Choice>
        <mc:Fallback>
          <p:pic>
            <p:nvPicPr>
              <p:cNvPr id="1515" name="インク 19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7710" y="4211120"/>
                <a:ext cx="33960" cy="5668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4" p14:bwMode="auto">
            <p14:nvContentPartPr>
              <p14:cNvPr id="1516" name="インク 20"/>
              <p14:cNvContentPartPr/>
              <p14:nvPr/>
            </p14:nvContentPartPr>
            <p14:xfrm>
              <a:off x="4340988" y="2388030"/>
              <a:ext cx="3420000" cy="2059560"/>
            </p14:xfrm>
          </p:contentPart>
        </mc:Choice>
        <mc:Fallback>
          <p:pic>
            <p:nvPicPr>
              <p:cNvPr id="1516" name="インク 20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25244" y="2372263"/>
                <a:ext cx="3449911" cy="20930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6" p14:bwMode="auto">
            <p14:nvContentPartPr>
              <p14:cNvPr id="1517" name="インク 22"/>
              <p14:cNvContentPartPr/>
              <p14:nvPr/>
            </p14:nvContentPartPr>
            <p14:xfrm>
              <a:off x="5255388" y="5334990"/>
              <a:ext cx="2990880" cy="657360"/>
            </p14:xfrm>
          </p:contentPart>
        </mc:Choice>
        <mc:Fallback>
          <p:pic>
            <p:nvPicPr>
              <p:cNvPr id="1517" name="インク 22"/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39658" y="5319191"/>
                <a:ext cx="3018534" cy="69086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8" p14:bwMode="auto">
            <p14:nvContentPartPr>
              <p14:cNvPr id="1518" name="インク 25"/>
              <p14:cNvContentPartPr/>
              <p14:nvPr/>
            </p14:nvContentPartPr>
            <p14:xfrm>
              <a:off x="5024268" y="5238510"/>
              <a:ext cx="3579120" cy="842760"/>
            </p14:xfrm>
          </p:contentPart>
        </mc:Choice>
        <mc:Fallback>
          <p:pic>
            <p:nvPicPr>
              <p:cNvPr id="1518" name="インク 25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88291" y="5166770"/>
                <a:ext cx="3648535" cy="98307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0" p14:bwMode="auto">
            <p14:nvContentPartPr>
              <p14:cNvPr id="1519" name="インク 26"/>
              <p14:cNvContentPartPr/>
              <p14:nvPr/>
            </p14:nvContentPartPr>
            <p14:xfrm>
              <a:off x="4491468" y="5986950"/>
              <a:ext cx="880200" cy="215280"/>
            </p14:xfrm>
          </p:contentPart>
        </mc:Choice>
        <mc:Fallback>
          <p:pic>
            <p:nvPicPr>
              <p:cNvPr id="1519" name="インク 26"/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55620" y="5914302"/>
                <a:ext cx="948103" cy="36249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2" p14:bwMode="auto">
            <p14:nvContentPartPr>
              <p14:cNvPr id="1520" name="インク 27"/>
              <p14:cNvContentPartPr/>
              <p14:nvPr/>
            </p14:nvContentPartPr>
            <p14:xfrm>
              <a:off x="5036328" y="5206370"/>
              <a:ext cx="3643920" cy="781560"/>
            </p14:xfrm>
          </p:contentPart>
        </mc:Choice>
        <mc:Fallback>
          <p:pic>
            <p:nvPicPr>
              <p:cNvPr id="1520" name="インク 27"/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313" y="5134673"/>
                <a:ext cx="3717221" cy="92179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4" p14:bwMode="auto">
            <p14:nvContentPartPr>
              <p14:cNvPr id="1521" name="インク 28"/>
              <p14:cNvContentPartPr/>
              <p14:nvPr/>
            </p14:nvContentPartPr>
            <p14:xfrm>
              <a:off x="4278348" y="2379750"/>
              <a:ext cx="3580200" cy="2067840"/>
            </p14:xfrm>
          </p:contentPart>
        </mc:Choice>
        <mc:Fallback>
          <p:pic>
            <p:nvPicPr>
              <p:cNvPr id="1521" name="インク 28"/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42360" y="2307652"/>
                <a:ext cx="3650906" cy="2214579"/>
              </a:xfrm>
              <a:prstGeom prst="rect"/>
            </p:spPr>
          </p:pic>
        </mc:Fallback>
      </mc:AlternateContent>
      <p:sp>
        <p:nvSpPr>
          <p:cNvPr id="1522" name="吹き出し: 円形 29"/>
          <p:cNvSpPr/>
          <p:nvPr/>
        </p:nvSpPr>
        <p:spPr>
          <a:xfrm>
            <a:off x="8498268" y="1663430"/>
            <a:ext cx="2721343" cy="781781"/>
          </a:xfrm>
          <a:prstGeom prst="wedgeEllipseCallout">
            <a:avLst>
              <a:gd name="adj1" fmla="val -77544"/>
              <a:gd name="adj2" fmla="val 557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アーバンパークライン</a:t>
            </a:r>
          </a:p>
        </p:txBody>
      </p:sp>
      <p:sp>
        <p:nvSpPr>
          <p:cNvPr id="1523" name="吹き出し: 円形 3"/>
          <p:cNvSpPr/>
          <p:nvPr/>
        </p:nvSpPr>
        <p:spPr>
          <a:xfrm>
            <a:off x="8603388" y="3450529"/>
            <a:ext cx="2616223" cy="504341"/>
          </a:xfrm>
          <a:prstGeom prst="wedgeEllipseCallout">
            <a:avLst>
              <a:gd name="adj1" fmla="val -97726"/>
              <a:gd name="adj2" fmla="val 1042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大落古利根川</a:t>
            </a:r>
          </a:p>
        </p:txBody>
      </p:sp>
      <p:sp>
        <p:nvSpPr>
          <p:cNvPr id="1524" name="吹き出し: 円形 21"/>
          <p:cNvSpPr/>
          <p:nvPr/>
        </p:nvSpPr>
        <p:spPr>
          <a:xfrm>
            <a:off x="8603388" y="2673150"/>
            <a:ext cx="2552292" cy="419907"/>
          </a:xfrm>
          <a:prstGeom prst="wedgeEllipseCallout">
            <a:avLst>
              <a:gd name="adj1" fmla="val -123017"/>
              <a:gd name="adj2" fmla="val 1439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川久保公園</a:t>
            </a:r>
          </a:p>
        </p:txBody>
      </p:sp>
      <p:sp>
        <p:nvSpPr>
          <p:cNvPr id="1525" name="吹き出し: 円形 24"/>
          <p:cNvSpPr/>
          <p:nvPr/>
        </p:nvSpPr>
        <p:spPr>
          <a:xfrm>
            <a:off x="4850296" y="3888870"/>
            <a:ext cx="1634047" cy="517320"/>
          </a:xfrm>
          <a:prstGeom prst="wedgeEllipseCallout">
            <a:avLst>
              <a:gd name="adj1" fmla="val 71173"/>
              <a:gd name="adj2" fmla="val 254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自治会館</a:t>
            </a:r>
          </a:p>
        </p:txBody>
      </p:sp>
      <p:sp>
        <p:nvSpPr>
          <p:cNvPr id="1526" name="吹き出し: 円形 30"/>
          <p:cNvSpPr/>
          <p:nvPr/>
        </p:nvSpPr>
        <p:spPr>
          <a:xfrm>
            <a:off x="1804946" y="2108011"/>
            <a:ext cx="2838082" cy="496071"/>
          </a:xfrm>
          <a:prstGeom prst="wedgeEllipseCallout">
            <a:avLst>
              <a:gd name="adj1" fmla="val 60909"/>
              <a:gd name="adj2" fmla="val 769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春日部女子高校</a:t>
            </a:r>
          </a:p>
        </p:txBody>
      </p:sp>
      <p:sp>
        <p:nvSpPr>
          <p:cNvPr id="1527" name="吹き出し: 円形 31"/>
          <p:cNvSpPr/>
          <p:nvPr/>
        </p:nvSpPr>
        <p:spPr>
          <a:xfrm>
            <a:off x="9390490" y="4732694"/>
            <a:ext cx="2409246" cy="984256"/>
          </a:xfrm>
          <a:prstGeom prst="wedgeEllipseCallout">
            <a:avLst>
              <a:gd name="adj1" fmla="val -131824"/>
              <a:gd name="adj2" fmla="val 3396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ユリノキ橋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ユリノキ通り</a:t>
            </a:r>
          </a:p>
        </p:txBody>
      </p:sp>
      <p:sp>
        <p:nvSpPr>
          <p:cNvPr id="1528" name="吹き出し: 円形 32"/>
          <p:cNvSpPr/>
          <p:nvPr/>
        </p:nvSpPr>
        <p:spPr>
          <a:xfrm>
            <a:off x="3050654" y="4906850"/>
            <a:ext cx="2036913" cy="609568"/>
          </a:xfrm>
          <a:prstGeom prst="wedgeEllipseCallout">
            <a:avLst>
              <a:gd name="adj1" fmla="val 60141"/>
              <a:gd name="adj2" fmla="val -459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ハーモニー春日部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46" p14:bwMode="auto">
            <p14:nvContentPartPr>
              <p14:cNvPr id="1529" name="インク 33"/>
              <p14:cNvContentPartPr/>
              <p14:nvPr/>
            </p14:nvContentPartPr>
            <p14:xfrm>
              <a:off x="3681157" y="4471435"/>
              <a:ext cx="598680" cy="315360"/>
            </p14:xfrm>
          </p:contentPart>
        </mc:Choice>
        <mc:Fallback>
          <p:pic>
            <p:nvPicPr>
              <p:cNvPr id="1529" name="インク 33"/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45354" y="4398757"/>
                <a:ext cx="667128" cy="46392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8" p14:bwMode="auto">
            <p14:nvContentPartPr>
              <p14:cNvPr id="1530" name="インク 35"/>
              <p14:cNvContentPartPr/>
              <p14:nvPr/>
            </p14:nvContentPartPr>
            <p14:xfrm>
              <a:off x="3665317" y="5972995"/>
              <a:ext cx="1428840" cy="324360"/>
            </p14:xfrm>
          </p:contentPart>
        </mc:Choice>
        <mc:Fallback>
          <p:pic>
            <p:nvPicPr>
              <p:cNvPr id="1530" name="インク 35"/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29410" y="5901720"/>
                <a:ext cx="1496853" cy="463767"/>
              </a:xfrm>
              <a:prstGeom prst="rect"/>
            </p:spPr>
          </p:pic>
        </mc:Fallback>
      </mc:AlternateContent>
      <p:sp>
        <p:nvSpPr>
          <p:cNvPr id="1531" name="吹き出し: 円形 36"/>
          <p:cNvSpPr/>
          <p:nvPr/>
        </p:nvSpPr>
        <p:spPr>
          <a:xfrm>
            <a:off x="7951304" y="5716950"/>
            <a:ext cx="1362326" cy="421457"/>
          </a:xfrm>
          <a:prstGeom prst="wedgeEllipseCallout">
            <a:avLst>
              <a:gd name="adj1" fmla="val -148070"/>
              <a:gd name="adj2" fmla="val 1304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緑小</a:t>
            </a:r>
          </a:p>
        </p:txBody>
      </p:sp>
      <p:sp>
        <p:nvSpPr>
          <p:cNvPr id="1532" name="吹き出し: 円形 37"/>
          <p:cNvSpPr/>
          <p:nvPr/>
        </p:nvSpPr>
        <p:spPr>
          <a:xfrm>
            <a:off x="7951304" y="4412790"/>
            <a:ext cx="2234918" cy="374005"/>
          </a:xfrm>
          <a:prstGeom prst="wedgeEllipseCallout">
            <a:avLst>
              <a:gd name="adj1" fmla="val -97169"/>
              <a:gd name="adj2" fmla="val 1943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ベルク緑町店</a:t>
            </a:r>
          </a:p>
        </p:txBody>
      </p:sp>
      <p:sp>
        <p:nvSpPr>
          <p:cNvPr id="1533" name="吹き出し: 円形 38"/>
          <p:cNvSpPr/>
          <p:nvPr/>
        </p:nvSpPr>
        <p:spPr>
          <a:xfrm>
            <a:off x="1133461" y="2804910"/>
            <a:ext cx="2838082" cy="1101099"/>
          </a:xfrm>
          <a:prstGeom prst="wedgeEllipseCallout">
            <a:avLst>
              <a:gd name="adj1" fmla="val 101854"/>
              <a:gd name="adj2" fmla="val -42395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粕小・春中学区</a:t>
            </a:r>
          </a:p>
        </p:txBody>
      </p:sp>
      <p:sp>
        <p:nvSpPr>
          <p:cNvPr id="1534" name="吹き出し: 円形 39"/>
          <p:cNvSpPr/>
          <p:nvPr/>
        </p:nvSpPr>
        <p:spPr>
          <a:xfrm>
            <a:off x="930957" y="5392590"/>
            <a:ext cx="2948872" cy="809640"/>
          </a:xfrm>
          <a:prstGeom prst="wedgeEllipseCallout">
            <a:avLst>
              <a:gd name="adj1" fmla="val 130165"/>
              <a:gd name="adj2" fmla="val -3963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緑小・緑中学区</a:t>
            </a:r>
          </a:p>
        </p:txBody>
      </p:sp>
    </p:spTree>
    <p:extLst>
      <p:ext uri="{BB962C8B-B14F-4D97-AF65-F5344CB8AC3E}">
        <p14:creationId xmlns:p14="http://schemas.microsoft.com/office/powerpoint/2010/main" val="135272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タイトル 1"/>
          <p:cNvSpPr>
            <a:spLocks noGrp="1"/>
          </p:cNvSpPr>
          <p:nvPr>
            <p:ph type="title"/>
          </p:nvPr>
        </p:nvSpPr>
        <p:spPr>
          <a:xfrm>
            <a:off x="678838" y="468238"/>
            <a:ext cx="11261044" cy="105256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８．川久保自治会今後の課題と対策（</a:t>
            </a:r>
            <a:r>
              <a:rPr kumimoji="1" lang="ja-JP" altLang="en-US" sz="3100" b="1" dirty="0">
                <a:solidFill>
                  <a:schemeClr val="tx1"/>
                </a:solidFill>
              </a:rPr>
              <a:t>各町会共通と思われる）</a:t>
            </a:r>
            <a:br>
              <a:rPr kumimoji="1" lang="en-US" altLang="ja-JP" sz="3100" b="1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37" name="コンテンツ プレースホルダー 9"/>
          <p:cNvSpPr>
            <a:spLocks noGrp="1"/>
          </p:cNvSpPr>
          <p:nvPr>
            <p:ph sz="half" idx="2"/>
          </p:nvPr>
        </p:nvSpPr>
        <p:spPr>
          <a:xfrm>
            <a:off x="878292" y="1406533"/>
            <a:ext cx="11061589" cy="49832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9600" b="1" dirty="0"/>
              <a:t>１．自治会加入世帯数の減少</a:t>
            </a:r>
            <a:r>
              <a:rPr lang="en-US" altLang="ja-JP" sz="9600" b="1" dirty="0"/>
              <a:t>!</a:t>
            </a:r>
            <a:r>
              <a:rPr lang="ja-JP" altLang="en-US" sz="9600" b="1" dirty="0"/>
              <a:t>２０年前約１４００世帯⇒現８６０世帯</a:t>
            </a:r>
            <a:r>
              <a:rPr lang="ja-JP" altLang="en-US" sz="8000" b="1" dirty="0">
                <a:solidFill>
                  <a:schemeClr val="bg1"/>
                </a:solidFill>
              </a:rPr>
              <a:t>（６１％）</a:t>
            </a:r>
            <a:endParaRPr lang="en-US" altLang="ja-JP" sz="8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9600" b="1" dirty="0"/>
              <a:t>　　空き家・アパート・高齢化・一人暮らし・</a:t>
            </a:r>
            <a:r>
              <a:rPr lang="ja-JP" altLang="en-US" sz="9600" b="1" u="sng" dirty="0">
                <a:solidFill>
                  <a:srgbClr val="FF0000"/>
                </a:solidFill>
              </a:rPr>
              <a:t>マンション</a:t>
            </a:r>
            <a:r>
              <a:rPr lang="ja-JP" altLang="en-US" sz="9600" b="1" dirty="0">
                <a:solidFill>
                  <a:srgbClr val="FF0000"/>
                </a:solidFill>
              </a:rPr>
              <a:t>・</a:t>
            </a:r>
            <a:r>
              <a:rPr lang="ja-JP" altLang="en-US" sz="9600" b="1" u="sng" dirty="0">
                <a:solidFill>
                  <a:srgbClr val="FF0000"/>
                </a:solidFill>
              </a:rPr>
              <a:t>市営住宅</a:t>
            </a:r>
            <a:endParaRPr lang="en-US" altLang="ja-JP" sz="9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9600" b="1" dirty="0"/>
              <a:t>　　の</a:t>
            </a:r>
            <a:r>
              <a:rPr lang="ja-JP" altLang="en-US" sz="9600" b="1" dirty="0">
                <a:solidFill>
                  <a:srgbClr val="FF0000"/>
                </a:solidFill>
              </a:rPr>
              <a:t>脱会</a:t>
            </a:r>
            <a:r>
              <a:rPr lang="ja-JP" altLang="en-US" sz="9600" b="1" dirty="0"/>
              <a:t>が主な要因。世帯数は、新築増もあるが、</a:t>
            </a:r>
            <a:r>
              <a:rPr lang="ja-JP" altLang="en-US" sz="9600" b="1" u="sng" dirty="0">
                <a:solidFill>
                  <a:srgbClr val="FF0000"/>
                </a:solidFill>
              </a:rPr>
              <a:t>加入世帯大幅減</a:t>
            </a:r>
            <a:endParaRPr lang="en-US" altLang="ja-JP" sz="9600" b="1" dirty="0"/>
          </a:p>
          <a:p>
            <a:pPr marL="0" indent="0">
              <a:buNone/>
            </a:pPr>
            <a:endParaRPr lang="en-US" altLang="ja-JP" sz="8000" b="1" dirty="0"/>
          </a:p>
          <a:p>
            <a:pPr marL="0" indent="0">
              <a:buNone/>
            </a:pPr>
            <a:r>
              <a:rPr lang="ja-JP" altLang="en-US" sz="9600" b="1" dirty="0"/>
              <a:t>２．婦人会・寿会会員数減少⇒後期高齢者増新規加入者無し？⇒</a:t>
            </a:r>
            <a:r>
              <a:rPr lang="ja-JP" altLang="en-US" sz="9600" b="1" dirty="0">
                <a:solidFill>
                  <a:srgbClr val="FF0000"/>
                </a:solidFill>
              </a:rPr>
              <a:t>対策</a:t>
            </a:r>
            <a:r>
              <a:rPr lang="ja-JP" altLang="en-US" sz="9600" b="1" dirty="0">
                <a:solidFill>
                  <a:schemeClr val="bg1"/>
                </a:solidFill>
              </a:rPr>
              <a:t>急務？</a:t>
            </a:r>
            <a:endParaRPr lang="en-US" altLang="ja-JP" sz="9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9600" b="1" dirty="0"/>
              <a:t>　　将来の為に子供会</a:t>
            </a:r>
            <a:r>
              <a:rPr lang="ja-JP" altLang="en-US" sz="5600" b="1" dirty="0"/>
              <a:t>（少子化）</a:t>
            </a:r>
            <a:r>
              <a:rPr lang="ja-JP" altLang="en-US" sz="9600" b="1" dirty="0"/>
              <a:t>行事は特に大事に！</a:t>
            </a:r>
            <a:r>
              <a:rPr lang="ja-JP" altLang="en-US" sz="9600" b="1" dirty="0">
                <a:solidFill>
                  <a:srgbClr val="FF0000"/>
                </a:solidFill>
              </a:rPr>
              <a:t>小学校と連携協働活動</a:t>
            </a:r>
            <a:r>
              <a:rPr lang="ja-JP" altLang="en-US" sz="9600" b="1" dirty="0">
                <a:solidFill>
                  <a:schemeClr val="bg1"/>
                </a:solidFill>
              </a:rPr>
              <a:t>推進！</a:t>
            </a:r>
            <a:endParaRPr lang="en-US" altLang="ja-JP" sz="9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sz="9600" b="1" dirty="0"/>
          </a:p>
          <a:p>
            <a:pPr marL="0" indent="0">
              <a:buNone/>
            </a:pPr>
            <a:r>
              <a:rPr lang="ja-JP" altLang="en-US" sz="9600" b="1" dirty="0"/>
              <a:t>３．加入世帯減少により、比例して予算の減少⇒</a:t>
            </a:r>
            <a:r>
              <a:rPr lang="ja-JP" altLang="en-US" sz="9600" b="1" dirty="0">
                <a:solidFill>
                  <a:srgbClr val="FF0000"/>
                </a:solidFill>
              </a:rPr>
              <a:t>効率的な活用見直し推進</a:t>
            </a:r>
            <a:r>
              <a:rPr lang="ja-JP" altLang="en-US" sz="9600" b="1" dirty="0">
                <a:solidFill>
                  <a:schemeClr val="bg1"/>
                </a:solidFill>
              </a:rPr>
              <a:t>！</a:t>
            </a:r>
            <a:endParaRPr lang="en-US" altLang="ja-JP" sz="9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sz="9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9600" b="1" dirty="0"/>
              <a:t>４．１の関連：後期高齢者一人暮らし⇒体調不良⇒班長・組長できない⇒</a:t>
            </a:r>
            <a:r>
              <a:rPr lang="ja-JP" altLang="en-US" sz="9600" b="1" dirty="0">
                <a:solidFill>
                  <a:schemeClr val="bg1"/>
                </a:solidFill>
              </a:rPr>
              <a:t>脱会</a:t>
            </a:r>
            <a:endParaRPr lang="en-US" altLang="ja-JP" sz="9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9600" b="1" dirty="0"/>
              <a:t>　　これから対象者が毎年増える⇒</a:t>
            </a:r>
            <a:r>
              <a:rPr lang="ja-JP" altLang="en-US" sz="9600" b="1" u="sng" dirty="0">
                <a:solidFill>
                  <a:srgbClr val="FF0000"/>
                </a:solidFill>
              </a:rPr>
              <a:t>従来と全く異なる新しい仕組み</a:t>
            </a:r>
            <a:r>
              <a:rPr lang="ja-JP" altLang="en-US" sz="9600" b="1" u="sng" dirty="0">
                <a:solidFill>
                  <a:schemeClr val="bg1"/>
                </a:solidFill>
              </a:rPr>
              <a:t>づくりが</a:t>
            </a:r>
            <a:endParaRPr lang="en-US" altLang="ja-JP" sz="9600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FF0000"/>
                </a:solidFill>
              </a:rPr>
              <a:t>　　</a:t>
            </a:r>
            <a:r>
              <a:rPr lang="ja-JP" altLang="en-US" sz="9600" b="1" u="sng" dirty="0">
                <a:solidFill>
                  <a:srgbClr val="FF0000"/>
                </a:solidFill>
              </a:rPr>
              <a:t>今、求められている。どうする？自治会！連合会！行政？</a:t>
            </a:r>
            <a:r>
              <a:rPr lang="ja-JP" altLang="en-US" sz="9600" b="1" u="sng" dirty="0">
                <a:solidFill>
                  <a:schemeClr val="bg1"/>
                </a:solidFill>
              </a:rPr>
              <a:t>の研究会が急務</a:t>
            </a:r>
            <a:endParaRPr lang="en-US" altLang="ja-JP" sz="9600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5453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9664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sz="9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終　</a:t>
            </a:r>
            <a:r>
              <a:rPr kumimoji="1" lang="ja-JP" altLang="en-US" sz="49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ご清聴ありがとうございました</a:t>
            </a:r>
            <a:r>
              <a:rPr kumimoji="1" lang="ja-JP" altLang="en-US" sz="9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1540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989538" y="2027584"/>
            <a:ext cx="6186267" cy="4478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41" name="四角形: 角を丸くする 2"/>
          <p:cNvSpPr/>
          <p:nvPr/>
        </p:nvSpPr>
        <p:spPr>
          <a:xfrm>
            <a:off x="755375" y="2027584"/>
            <a:ext cx="5470496" cy="5009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粕小校歌に歌われるヨシキリ：川久保公園で撮影</a:t>
            </a:r>
          </a:p>
        </p:txBody>
      </p:sp>
      <p:sp>
        <p:nvSpPr>
          <p:cNvPr id="1542" name="四角形: 角を丸くする 3"/>
          <p:cNvSpPr/>
          <p:nvPr/>
        </p:nvSpPr>
        <p:spPr>
          <a:xfrm>
            <a:off x="9286240" y="5618480"/>
            <a:ext cx="2489200" cy="887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川久保自治会</a:t>
            </a:r>
          </a:p>
        </p:txBody>
      </p:sp>
    </p:spTree>
    <p:extLst>
      <p:ext uri="{BB962C8B-B14F-4D97-AF65-F5344CB8AC3E}">
        <p14:creationId xmlns:p14="http://schemas.microsoft.com/office/powerpoint/2010/main" val="71921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84148" cy="1320800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１・川久保自治会地図上の場所と特長</a:t>
            </a:r>
            <a:r>
              <a:rPr lang="en-US" altLang="ja-JP" b="1" dirty="0">
                <a:solidFill>
                  <a:schemeClr val="tx1"/>
                </a:solidFill>
              </a:rPr>
              <a:t>(</a:t>
            </a:r>
            <a:r>
              <a:rPr lang="ja-JP" altLang="en-US" b="1" dirty="0">
                <a:solidFill>
                  <a:schemeClr val="tx1"/>
                </a:solidFill>
              </a:rPr>
              <a:t>紹介）</a:t>
            </a:r>
            <a:r>
              <a:rPr lang="en-US" altLang="ja-JP" b="1" dirty="0">
                <a:solidFill>
                  <a:schemeClr val="tx1"/>
                </a:solidFill>
              </a:rPr>
              <a:t>  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7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745" y="1478943"/>
            <a:ext cx="7569758" cy="532737"/>
          </a:xfrm>
        </p:spPr>
        <p:txBody>
          <a:bodyPr/>
          <a:lstStyle/>
          <a:p>
            <a:r>
              <a:rPr lang="ja-JP" altLang="en-US" b="1" dirty="0"/>
              <a:t>１－１：概要説明：詳細は次ページで地図による</a:t>
            </a:r>
          </a:p>
        </p:txBody>
      </p:sp>
      <p:sp>
        <p:nvSpPr>
          <p:cNvPr id="1175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9355" y="2130949"/>
            <a:ext cx="11052430" cy="4333461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川久保自治会（地区）は、大落古利根川（西側）に沿い南北に細長い（約</a:t>
            </a:r>
            <a:r>
              <a:rPr lang="en-US" altLang="ja-JP" b="1" dirty="0">
                <a:solidFill>
                  <a:schemeClr val="tx1"/>
                </a:solidFill>
                <a:highlight>
                  <a:srgbClr val="FFFF00"/>
                </a:highlight>
              </a:rPr>
              <a:t>1.2Km×0.5Km</a:t>
            </a:r>
            <a:r>
              <a:rPr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）形状をしています。江戸時代には７戸、昭和４０年代まで３０数戸の農家が点在していましたが、高度経済成長期を経て、約１４００世帯となりました。現在、大きなマンションや市営緑住宅が脱会しましたが、約８６０世帯の会員数で有数の自治会です。</a:t>
            </a:r>
            <a:endParaRPr lang="en-US" altLang="ja-JP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b="1" dirty="0"/>
              <a:t>南は緑小・ゆりのき通り、中間部は、川久保公園・東武アーバンパークライン・北は粕壁ポンプ場・春日部女子高・</a:t>
            </a:r>
            <a:r>
              <a:rPr lang="ja-JP" altLang="en-US" b="1" dirty="0">
                <a:solidFill>
                  <a:schemeClr val="tx1"/>
                </a:solidFill>
              </a:rPr>
              <a:t>西側</a:t>
            </a:r>
            <a:r>
              <a:rPr lang="ja-JP" altLang="en-US" b="1" dirty="0"/>
              <a:t>は、ハーモニー春日部が目印になっております。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>
                <a:highlight>
                  <a:srgbClr val="FFFF00"/>
                </a:highlight>
              </a:rPr>
              <a:t>ゆりのき通りのゆりのき橋の手前には、「ベルク春日部緑町店」があり大変便利になりました</a:t>
            </a:r>
            <a:endParaRPr lang="en-US" altLang="ja-JP" b="1" dirty="0">
              <a:highlight>
                <a:srgbClr val="FFFF00"/>
              </a:highlight>
            </a:endParaRPr>
          </a:p>
          <a:p>
            <a:endParaRPr lang="en-US" altLang="ja-JP" b="1" dirty="0">
              <a:highlight>
                <a:srgbClr val="FFFF00"/>
              </a:highlight>
            </a:endParaRPr>
          </a:p>
          <a:p>
            <a:r>
              <a:rPr lang="ja-JP" altLang="en-US" b="1" dirty="0"/>
              <a:t>朝日バス「豊野工業団地」行き２系統と緑町循環東口駅行きの３系統があり大変便利です。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>
                <a:highlight>
                  <a:srgbClr val="FFFF00"/>
                </a:highlight>
              </a:rPr>
              <a:t>粕壁東４丁目と６丁目・緑町２丁目・緑町３丁目・緑町４丁目（いずれも一部）で構成されており、学校は東武アーバンパークラインの南側は緑小と緑中、北側は粕小と春中に分断されています。</a:t>
            </a:r>
            <a:endParaRPr lang="en-US" altLang="ja-JP" b="1" dirty="0">
              <a:highlight>
                <a:srgbClr val="FFFF00"/>
              </a:highlight>
            </a:endParaRPr>
          </a:p>
          <a:p>
            <a:endParaRPr lang="en-US" altLang="ja-JP" b="1" dirty="0">
              <a:highlight>
                <a:srgbClr val="FFFF00"/>
              </a:highlight>
            </a:endParaRPr>
          </a:p>
          <a:p>
            <a:endParaRPr lang="en-US" altLang="ja-JP" b="1" dirty="0"/>
          </a:p>
          <a:p>
            <a:endParaRPr lang="en-US" altLang="ja-JP" b="1" dirty="0"/>
          </a:p>
          <a:p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052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タイトル 6"/>
          <p:cNvSpPr>
            <a:spLocks noGrp="1"/>
          </p:cNvSpPr>
          <p:nvPr>
            <p:ph type="title"/>
          </p:nvPr>
        </p:nvSpPr>
        <p:spPr>
          <a:xfrm>
            <a:off x="540690" y="841806"/>
            <a:ext cx="4244053" cy="645089"/>
          </a:xfrm>
        </p:spPr>
        <p:txBody>
          <a:bodyPr>
            <a:normAutofit fontScale="90000"/>
          </a:bodyPr>
          <a:lstStyle/>
          <a:p>
            <a:r>
              <a:rPr lang="ja-JP" altLang="en-US" sz="2800" b="1" dirty="0">
                <a:solidFill>
                  <a:schemeClr val="tx1"/>
                </a:solidFill>
              </a:rPr>
              <a:t>１－２：川久保自治会地図</a:t>
            </a:r>
          </a:p>
        </p:txBody>
      </p:sp>
      <p:sp>
        <p:nvSpPr>
          <p:cNvPr id="1178" name="テキスト プレースホルダー 8"/>
          <p:cNvSpPr>
            <a:spLocks noGrp="1"/>
          </p:cNvSpPr>
          <p:nvPr>
            <p:ph type="body" sz="half" idx="2"/>
          </p:nvPr>
        </p:nvSpPr>
        <p:spPr>
          <a:xfrm>
            <a:off x="677334" y="1836751"/>
            <a:ext cx="3854528" cy="4611757"/>
          </a:xfrm>
        </p:spPr>
        <p:txBody>
          <a:bodyPr/>
          <a:lstStyle/>
          <a:p>
            <a:endParaRPr lang="ja-JP" altLang="en-US" dirty="0"/>
          </a:p>
        </p:txBody>
      </p:sp>
      <p:pic>
        <p:nvPicPr>
          <p:cNvPr id="1179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4401837" y="1502517"/>
            <a:ext cx="5658871" cy="4145756"/>
          </a:xfrm>
          <a:prstGeom prst="rect"/>
        </p:spPr>
      </p:pic>
      <p:sp>
        <p:nvSpPr>
          <p:cNvPr id="1180" name="吹き出し: 円形 10"/>
          <p:cNvSpPr/>
          <p:nvPr/>
        </p:nvSpPr>
        <p:spPr>
          <a:xfrm>
            <a:off x="9748299" y="2377440"/>
            <a:ext cx="2210463" cy="437323"/>
          </a:xfrm>
          <a:prstGeom prst="wedgeEllipseCallout">
            <a:avLst>
              <a:gd name="adj1" fmla="val -118369"/>
              <a:gd name="adj2" fmla="val 1004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大落古利根川</a:t>
            </a:r>
          </a:p>
        </p:txBody>
      </p:sp>
      <p:sp>
        <p:nvSpPr>
          <p:cNvPr id="1181" name="吹き出し: 円形 11"/>
          <p:cNvSpPr/>
          <p:nvPr/>
        </p:nvSpPr>
        <p:spPr>
          <a:xfrm>
            <a:off x="4842344" y="978011"/>
            <a:ext cx="1253656" cy="508884"/>
          </a:xfrm>
          <a:prstGeom prst="wedgeEllipseCallout">
            <a:avLst>
              <a:gd name="adj1" fmla="val 34347"/>
              <a:gd name="adj2" fmla="val 1960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春女高</a:t>
            </a:r>
          </a:p>
        </p:txBody>
      </p:sp>
      <p:sp>
        <p:nvSpPr>
          <p:cNvPr id="1182" name="吹き出し: 円形 12"/>
          <p:cNvSpPr/>
          <p:nvPr/>
        </p:nvSpPr>
        <p:spPr>
          <a:xfrm>
            <a:off x="9907325" y="5547554"/>
            <a:ext cx="1607341" cy="453225"/>
          </a:xfrm>
          <a:prstGeom prst="wedgeEllipseCallout">
            <a:avLst>
              <a:gd name="adj1" fmla="val -183524"/>
              <a:gd name="adj2" fmla="val 83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緑小</a:t>
            </a:r>
          </a:p>
        </p:txBody>
      </p:sp>
      <p:sp>
        <p:nvSpPr>
          <p:cNvPr id="1183" name="吹き出し: 円形 13"/>
          <p:cNvSpPr/>
          <p:nvPr/>
        </p:nvSpPr>
        <p:spPr>
          <a:xfrm>
            <a:off x="9501809" y="789637"/>
            <a:ext cx="2393342" cy="832429"/>
          </a:xfrm>
          <a:prstGeom prst="wedgeEllipseCallout">
            <a:avLst>
              <a:gd name="adj1" fmla="val -94254"/>
              <a:gd name="adj2" fmla="val 998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東武アーバンパークライン</a:t>
            </a:r>
          </a:p>
        </p:txBody>
      </p:sp>
      <p:sp>
        <p:nvSpPr>
          <p:cNvPr id="1184" name="吹き出し: 円形 14"/>
          <p:cNvSpPr/>
          <p:nvPr/>
        </p:nvSpPr>
        <p:spPr>
          <a:xfrm>
            <a:off x="9818538" y="4520318"/>
            <a:ext cx="2210463" cy="715618"/>
          </a:xfrm>
          <a:prstGeom prst="wedgeEllipseCallout">
            <a:avLst>
              <a:gd name="adj1" fmla="val -113639"/>
              <a:gd name="adj2" fmla="val 168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ゆりのき橋　ゆりのき通り</a:t>
            </a:r>
          </a:p>
        </p:txBody>
      </p:sp>
      <p:sp>
        <p:nvSpPr>
          <p:cNvPr id="1185" name="吹き出し: 円形 15"/>
          <p:cNvSpPr/>
          <p:nvPr/>
        </p:nvSpPr>
        <p:spPr>
          <a:xfrm>
            <a:off x="9501809" y="1682459"/>
            <a:ext cx="2297927" cy="437322"/>
          </a:xfrm>
          <a:prstGeom prst="wedgeEllipseCallout">
            <a:avLst>
              <a:gd name="adj1" fmla="val -122909"/>
              <a:gd name="adj2" fmla="val 2010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川久保公園</a:t>
            </a:r>
          </a:p>
        </p:txBody>
      </p:sp>
      <p:sp>
        <p:nvSpPr>
          <p:cNvPr id="1186" name="吹き出し: 円形 16"/>
          <p:cNvSpPr/>
          <p:nvPr/>
        </p:nvSpPr>
        <p:spPr>
          <a:xfrm>
            <a:off x="4842344" y="5009320"/>
            <a:ext cx="1900362" cy="927847"/>
          </a:xfrm>
          <a:prstGeom prst="wedgeEllipseCallout">
            <a:avLst>
              <a:gd name="adj1" fmla="val 27708"/>
              <a:gd name="adj2" fmla="val -1077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ハーモニー春日部</a:t>
            </a:r>
          </a:p>
        </p:txBody>
      </p:sp>
      <p:sp>
        <p:nvSpPr>
          <p:cNvPr id="1187" name="吹き出し: 円形 17"/>
          <p:cNvSpPr/>
          <p:nvPr/>
        </p:nvSpPr>
        <p:spPr>
          <a:xfrm>
            <a:off x="8690777" y="3912042"/>
            <a:ext cx="3267986" cy="530279"/>
          </a:xfrm>
          <a:prstGeom prst="wedgeEllipseCallout">
            <a:avLst>
              <a:gd name="adj1" fmla="val -67833"/>
              <a:gd name="adj2" fmla="val 1199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ベルク春日部緑町店</a:t>
            </a:r>
          </a:p>
        </p:txBody>
      </p:sp>
      <p:sp>
        <p:nvSpPr>
          <p:cNvPr id="1188" name="吹き出し: 円形 18"/>
          <p:cNvSpPr/>
          <p:nvPr/>
        </p:nvSpPr>
        <p:spPr>
          <a:xfrm>
            <a:off x="9292473" y="3029448"/>
            <a:ext cx="2666288" cy="399552"/>
          </a:xfrm>
          <a:prstGeom prst="wedgeEllipseCallout">
            <a:avLst>
              <a:gd name="adj1" fmla="val -102501"/>
              <a:gd name="adj2" fmla="val 1401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川久保自治会館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2" p14:bwMode="auto">
            <p14:nvContentPartPr>
              <p14:cNvPr id="1189" name="インク 20"/>
              <p14:cNvContentPartPr/>
              <p14:nvPr/>
            </p14:nvContentPartPr>
            <p14:xfrm>
              <a:off x="8443597" y="3752515"/>
              <a:ext cx="126720" cy="818280"/>
            </p14:xfrm>
          </p:contentPart>
        </mc:Choice>
        <mc:Fallback>
          <p:pic>
            <p:nvPicPr>
              <p:cNvPr id="1189" name="インク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2781" y="3720901"/>
                <a:ext cx="185592" cy="88445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" p14:bwMode="auto">
            <p14:nvContentPartPr>
              <p14:cNvPr id="1190" name="インク 21"/>
              <p14:cNvContentPartPr/>
              <p14:nvPr/>
            </p14:nvContentPartPr>
            <p14:xfrm>
              <a:off x="8631877" y="4754395"/>
              <a:ext cx="27360" cy="150840"/>
            </p14:xfrm>
          </p:contentPart>
        </mc:Choice>
        <mc:Fallback>
          <p:pic>
            <p:nvPicPr>
              <p:cNvPr id="1190" name="インク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3601" y="4723217"/>
                <a:ext cx="81111" cy="21165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" p14:bwMode="auto">
            <p14:nvContentPartPr>
              <p14:cNvPr id="1191" name="インク 22"/>
              <p14:cNvContentPartPr/>
              <p14:nvPr/>
            </p14:nvContentPartPr>
            <p14:xfrm>
              <a:off x="8250637" y="5064715"/>
              <a:ext cx="408600" cy="961200"/>
            </p14:xfrm>
          </p:contentPart>
        </mc:Choice>
        <mc:Fallback>
          <p:pic>
            <p:nvPicPr>
              <p:cNvPr id="1191" name="インク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9357" y="5033180"/>
                <a:ext cx="468299" cy="102649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8" p14:bwMode="auto">
            <p14:nvContentPartPr>
              <p14:cNvPr id="1192" name="インク 23"/>
              <p14:cNvContentPartPr/>
              <p14:nvPr/>
            </p14:nvContentPartPr>
            <p14:xfrm>
              <a:off x="8052997" y="6198715"/>
              <a:ext cx="145080" cy="225720"/>
            </p14:xfrm>
          </p:contentPart>
        </mc:Choice>
        <mc:Fallback>
          <p:pic>
            <p:nvPicPr>
              <p:cNvPr id="1192" name="インク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16973" y="6168026"/>
                <a:ext cx="212970" cy="28905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0" p14:bwMode="auto">
            <p14:nvContentPartPr>
              <p14:cNvPr id="1193" name="インク 25"/>
              <p14:cNvContentPartPr/>
              <p14:nvPr/>
            </p14:nvContentPartPr>
            <p14:xfrm>
              <a:off x="8054077" y="2822635"/>
              <a:ext cx="123840" cy="818640"/>
            </p14:xfrm>
          </p:contentPart>
        </mc:Choice>
        <mc:Fallback>
          <p:pic>
            <p:nvPicPr>
              <p:cNvPr id="1193" name="インク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22078" y="2790578"/>
                <a:ext cx="189785" cy="885638"/>
              </a:xfrm>
              <a:prstGeom prst="rect"/>
            </p:spPr>
          </p:pic>
        </mc:Fallback>
      </mc:AlternateContent>
      <p:grpSp>
        <p:nvGrpSpPr>
          <p:cNvPr id="1194" name="グループ化 28"/>
          <p:cNvGrpSpPr/>
          <p:nvPr/>
        </p:nvGrpSpPr>
        <p:grpSpPr>
          <a:xfrm>
            <a:off x="8189437" y="3808315"/>
            <a:ext cx="199440" cy="1124640"/>
            <a:chOff x="8189437" y="3808315"/>
            <a:chExt cx="199440" cy="11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12" p14:bwMode="auto">
              <p14:nvContentPartPr>
                <p14:cNvPr id="1195" name="インク 26"/>
                <p14:cNvContentPartPr/>
                <p14:nvPr/>
              </p14:nvContentPartPr>
              <p14:xfrm>
                <a:off x="8189437" y="3808315"/>
                <a:ext cx="160200" cy="889920"/>
              </p14:xfrm>
            </p:contentPart>
          </mc:Choice>
          <mc:Fallback>
            <p:pic>
              <p:nvPicPr>
                <p:cNvPr id="1195" name="インク 26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57902" y="3776872"/>
                  <a:ext cx="223451" cy="951188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14" p14:bwMode="auto">
              <p14:nvContentPartPr>
                <p14:cNvPr id="1196" name="インク 27"/>
                <p14:cNvContentPartPr/>
                <p14:nvPr/>
              </p14:nvContentPartPr>
              <p14:xfrm>
                <a:off x="8329477" y="4802275"/>
                <a:ext cx="59400" cy="130680"/>
              </p14:xfrm>
            </p:contentPart>
          </mc:Choice>
          <mc:Fallback>
            <p:pic>
              <p:nvPicPr>
                <p:cNvPr id="1196" name="インク 2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98783" y="4770498"/>
                  <a:ext cx="119274" cy="195384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r:id="rId16" p14:bwMode="auto">
            <p14:nvContentPartPr>
              <p14:cNvPr id="1197" name="インク 29"/>
              <p14:cNvContentPartPr/>
              <p14:nvPr/>
            </p14:nvContentPartPr>
            <p14:xfrm>
              <a:off x="7948957" y="5080555"/>
              <a:ext cx="353880" cy="951480"/>
            </p14:xfrm>
          </p:contentPart>
        </mc:Choice>
        <mc:Fallback>
          <p:pic>
            <p:nvPicPr>
              <p:cNvPr id="1197" name="インク 2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12776" y="5049089"/>
                <a:ext cx="425255" cy="101771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8" p14:bwMode="auto">
            <p14:nvContentPartPr>
              <p14:cNvPr id="1198" name="インク 30"/>
              <p14:cNvContentPartPr/>
              <p14:nvPr/>
            </p14:nvContentPartPr>
            <p14:xfrm>
              <a:off x="7871557" y="6169915"/>
              <a:ext cx="41400" cy="215280"/>
            </p14:xfrm>
          </p:contentPart>
        </mc:Choice>
        <mc:Fallback>
          <p:pic>
            <p:nvPicPr>
              <p:cNvPr id="1198" name="インク 30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7329" y="6138132"/>
                <a:ext cx="113449" cy="28078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0" p14:bwMode="auto">
            <p14:nvContentPartPr>
              <p14:cNvPr id="1199" name="インク 31"/>
              <p14:cNvContentPartPr/>
              <p14:nvPr/>
            </p14:nvContentPartPr>
            <p14:xfrm>
              <a:off x="6680317" y="823555"/>
              <a:ext cx="388440" cy="289800"/>
            </p14:xfrm>
          </p:contentPart>
        </mc:Choice>
        <mc:Fallback>
          <p:pic>
            <p:nvPicPr>
              <p:cNvPr id="1199" name="インク 31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8832" y="791924"/>
                <a:ext cx="451231" cy="35319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2" p14:bwMode="auto">
            <p14:nvContentPartPr>
              <p14:cNvPr id="1200" name="インク 32"/>
              <p14:cNvContentPartPr/>
              <p14:nvPr/>
            </p14:nvContentPartPr>
            <p14:xfrm>
              <a:off x="7034917" y="1073755"/>
              <a:ext cx="1011600" cy="1049400"/>
            </p14:xfrm>
          </p:contentPart>
        </mc:Choice>
        <mc:Fallback>
          <p:pic>
            <p:nvPicPr>
              <p:cNvPr id="1200" name="インク 3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03475" y="1042223"/>
                <a:ext cx="1072627" cy="111021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4" p14:bwMode="auto">
            <p14:nvContentPartPr>
              <p14:cNvPr id="1201" name="インク 33"/>
              <p14:cNvContentPartPr/>
              <p14:nvPr/>
            </p14:nvContentPartPr>
            <p14:xfrm>
              <a:off x="5958898" y="963517"/>
              <a:ext cx="1950840" cy="1265760"/>
            </p14:xfrm>
          </p:contentPart>
        </mc:Choice>
        <mc:Fallback>
          <p:pic>
            <p:nvPicPr>
              <p:cNvPr id="1201" name="インク 33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27296" y="932012"/>
                <a:ext cx="2014064" cy="132897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26" p14:bwMode="auto">
            <p14:nvContentPartPr>
              <p14:cNvPr id="1202" name="インク 37"/>
              <p14:cNvContentPartPr/>
              <p14:nvPr/>
            </p14:nvContentPartPr>
            <p14:xfrm>
              <a:off x="8300677" y="3110275"/>
              <a:ext cx="90000" cy="465120"/>
            </p14:xfrm>
          </p:contentPart>
        </mc:Choice>
        <mc:Fallback>
          <p:pic>
            <p:nvPicPr>
              <p:cNvPr id="1202" name="インク 37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9678" y="3079475"/>
                <a:ext cx="150585" cy="527740"/>
              </a:xfrm>
              <a:prstGeom prst="rect"/>
            </p:spPr>
          </p:pic>
        </mc:Fallback>
      </mc:AlternateContent>
      <p:grpSp>
        <p:nvGrpSpPr>
          <p:cNvPr id="1203" name="グループ化 39"/>
          <p:cNvGrpSpPr/>
          <p:nvPr/>
        </p:nvGrpSpPr>
        <p:grpSpPr>
          <a:xfrm>
            <a:off x="7926277" y="2297755"/>
            <a:ext cx="347760" cy="632160"/>
            <a:chOff x="7926277" y="2297755"/>
            <a:chExt cx="34776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28" p14:bwMode="auto">
              <p14:nvContentPartPr>
                <p14:cNvPr id="1204" name="インク 34"/>
                <p14:cNvContentPartPr/>
                <p14:nvPr/>
              </p14:nvContentPartPr>
              <p14:xfrm>
                <a:off x="8103757" y="2297755"/>
                <a:ext cx="95400" cy="324720"/>
              </p14:xfrm>
            </p:contentPart>
          </mc:Choice>
          <mc:Fallback>
            <p:pic>
              <p:nvPicPr>
                <p:cNvPr id="1204" name="インク 34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3356" y="2266538"/>
                  <a:ext cx="152612" cy="384241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30" p14:bwMode="auto">
              <p14:nvContentPartPr>
                <p14:cNvPr id="1205" name="インク 35"/>
                <p14:cNvContentPartPr/>
                <p14:nvPr/>
              </p14:nvContentPartPr>
              <p14:xfrm>
                <a:off x="8260717" y="2755675"/>
                <a:ext cx="13320" cy="174240"/>
              </p14:xfrm>
            </p:contentPart>
          </mc:Choice>
          <mc:Fallback>
            <p:pic>
              <p:nvPicPr>
                <p:cNvPr id="1205" name="インク 35"/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33186" y="2724359"/>
                  <a:ext cx="66705" cy="235859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32" p14:bwMode="auto">
              <p14:nvContentPartPr>
                <p14:cNvPr id="1206" name="インク 38"/>
                <p14:cNvContentPartPr/>
                <p14:nvPr/>
              </p14:nvContentPartPr>
              <p14:xfrm>
                <a:off x="7926277" y="2345275"/>
                <a:ext cx="68760" cy="337320"/>
              </p14:xfrm>
            </p:contentPart>
          </mc:Choice>
          <mc:Fallback>
            <p:pic>
              <p:nvPicPr>
                <p:cNvPr id="1206" name="インク 38"/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94693" y="2313279"/>
                  <a:ext cx="132107" cy="40306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r:id="rId34" p14:bwMode="auto">
            <p14:nvContentPartPr>
              <p14:cNvPr id="1207" name="インク 40"/>
              <p14:cNvContentPartPr/>
              <p14:nvPr/>
            </p14:nvContentPartPr>
            <p14:xfrm>
              <a:off x="6010717" y="1449595"/>
              <a:ext cx="198000" cy="186480"/>
            </p14:xfrm>
          </p:contentPart>
        </mc:Choice>
        <mc:Fallback>
          <p:pic>
            <p:nvPicPr>
              <p:cNvPr id="1207" name="インク 40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92728" y="1412886"/>
                <a:ext cx="233858" cy="263568"/>
              </a:xfrm>
              <a:prstGeom prst="rect"/>
            </p:spPr>
          </p:pic>
        </mc:Fallback>
      </mc:AlternateContent>
      <p:pic>
        <p:nvPicPr>
          <p:cNvPr id="1208" name="図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2790" y="1871302"/>
            <a:ext cx="4270422" cy="46117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r:id="rId37" p14:bwMode="auto">
            <p14:nvContentPartPr>
              <p14:cNvPr id="1209" name="インク 3"/>
              <p14:cNvContentPartPr/>
              <p14:nvPr/>
            </p14:nvContentPartPr>
            <p14:xfrm>
              <a:off x="2511157" y="5548195"/>
              <a:ext cx="619560" cy="320400"/>
            </p14:xfrm>
          </p:contentPart>
        </mc:Choice>
        <mc:Fallback>
          <p:pic>
            <p:nvPicPr>
              <p:cNvPr id="1209" name="インク 3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95347" y="5532427"/>
                <a:ext cx="653528" cy="35229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39" p14:bwMode="auto">
            <p14:nvContentPartPr>
              <p14:cNvPr id="1210" name="インク 5"/>
              <p14:cNvContentPartPr/>
              <p14:nvPr/>
            </p14:nvContentPartPr>
            <p14:xfrm>
              <a:off x="1740757" y="4221235"/>
              <a:ext cx="455400" cy="359280"/>
            </p14:xfrm>
          </p:contentPart>
        </mc:Choice>
        <mc:Fallback>
          <p:pic>
            <p:nvPicPr>
              <p:cNvPr id="1210" name="インク 5"/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25069" y="4205417"/>
                <a:ext cx="484983" cy="39204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1" p14:bwMode="auto">
            <p14:nvContentPartPr>
              <p14:cNvPr id="1211" name="インク 41"/>
              <p14:cNvContentPartPr/>
              <p14:nvPr/>
            </p14:nvContentPartPr>
            <p14:xfrm>
              <a:off x="2416837" y="5851675"/>
              <a:ext cx="16200" cy="34560"/>
            </p14:xfrm>
          </p:contentPart>
        </mc:Choice>
        <mc:Fallback>
          <p:pic>
            <p:nvPicPr>
              <p:cNvPr id="1211" name="インク 41"/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00095" y="5837388"/>
                <a:ext cx="50705" cy="5991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43" p14:bwMode="auto">
            <p14:nvContentPartPr>
              <p14:cNvPr id="1212" name="インク 42"/>
              <p14:cNvContentPartPr/>
              <p14:nvPr/>
            </p14:nvContentPartPr>
            <p14:xfrm>
              <a:off x="2385157" y="5920435"/>
              <a:ext cx="144000" cy="3960"/>
            </p14:xfrm>
          </p:contentPart>
        </mc:Choice>
        <mc:Fallback>
          <p:pic>
            <p:nvPicPr>
              <p:cNvPr id="1212" name="インク 42"/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69409" y="5912250"/>
                <a:ext cx="174638" cy="18428"/>
              </a:xfrm>
              <a:prstGeom prst="rect"/>
            </p:spPr>
          </p:pic>
        </mc:Fallback>
      </mc:AlternateContent>
      <p:grpSp>
        <p:nvGrpSpPr>
          <p:cNvPr id="1213" name="グループ化 45"/>
          <p:cNvGrpSpPr/>
          <p:nvPr/>
        </p:nvGrpSpPr>
        <p:grpSpPr>
          <a:xfrm>
            <a:off x="2374357" y="5963275"/>
            <a:ext cx="131760" cy="92160"/>
            <a:chOff x="2374357" y="5963275"/>
            <a:chExt cx="131760" cy="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45" p14:bwMode="auto">
              <p14:nvContentPartPr>
                <p14:cNvPr id="1214" name="インク 43"/>
                <p14:cNvContentPartPr/>
                <p14:nvPr/>
              </p14:nvContentPartPr>
              <p14:xfrm>
                <a:off x="2374357" y="5963275"/>
                <a:ext cx="114480" cy="52920"/>
              </p14:xfrm>
            </p:contentPart>
          </mc:Choice>
          <mc:Fallback>
            <p:pic>
              <p:nvPicPr>
                <p:cNvPr id="1214" name="インク 43"/>
                <p:cNvPicPr>
                  <a:picLocks noChangeAspect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58582" y="5947649"/>
                  <a:ext cx="146210" cy="83755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47" p14:bwMode="auto">
              <p14:nvContentPartPr>
                <p14:cNvPr id="1215" name="インク 44"/>
                <p14:cNvContentPartPr/>
                <p14:nvPr/>
              </p14:nvContentPartPr>
              <p14:xfrm>
                <a:off x="2448517" y="5963275"/>
                <a:ext cx="57600" cy="92160"/>
              </p14:xfrm>
            </p:contentPart>
          </mc:Choice>
          <mc:Fallback>
            <p:pic>
              <p:nvPicPr>
                <p:cNvPr id="1215" name="インク 44"/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33635" y="5947401"/>
                  <a:ext cx="84189" cy="124634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r:id="rId49" p14:bwMode="auto">
            <p14:nvContentPartPr>
              <p14:cNvPr id="1216" name="インク 75"/>
              <p14:cNvContentPartPr/>
              <p14:nvPr/>
            </p14:nvContentPartPr>
            <p14:xfrm>
              <a:off x="1955317" y="5239315"/>
              <a:ext cx="479160" cy="399240"/>
            </p14:xfrm>
          </p:contentPart>
        </mc:Choice>
        <mc:Fallback>
          <p:pic>
            <p:nvPicPr>
              <p:cNvPr id="1216" name="インク 75"/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39597" y="5223446"/>
                <a:ext cx="509707" cy="43400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1" p14:bwMode="auto">
            <p14:nvContentPartPr>
              <p14:cNvPr id="1217" name="インク 48"/>
              <p14:cNvContentPartPr/>
              <p14:nvPr/>
            </p14:nvContentPartPr>
            <p14:xfrm>
              <a:off x="515317" y="282835"/>
              <a:ext cx="1800" cy="3600"/>
            </p14:xfrm>
          </p:contentPart>
        </mc:Choice>
        <mc:Fallback>
          <p:pic>
            <p:nvPicPr>
              <p:cNvPr id="1217" name="インク 48"/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0435" y="267953"/>
                <a:ext cx="31465" cy="33165"/>
              </a:xfrm>
              <a:prstGeom prst="rect"/>
            </p:spPr>
          </p:pic>
        </mc:Fallback>
      </mc:AlternateContent>
      <p:sp>
        <p:nvSpPr>
          <p:cNvPr id="1218" name="四角形: 角を丸くする 49"/>
          <p:cNvSpPr/>
          <p:nvPr/>
        </p:nvSpPr>
        <p:spPr>
          <a:xfrm>
            <a:off x="6233103" y="1948070"/>
            <a:ext cx="1313357" cy="387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粕壁東６</a:t>
            </a:r>
          </a:p>
        </p:txBody>
      </p:sp>
      <p:sp>
        <p:nvSpPr>
          <p:cNvPr id="1219" name="四角形: 角を丸くする 50"/>
          <p:cNvSpPr/>
          <p:nvPr/>
        </p:nvSpPr>
        <p:spPr>
          <a:xfrm>
            <a:off x="6579809" y="3069110"/>
            <a:ext cx="1129086" cy="359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緑町２</a:t>
            </a:r>
          </a:p>
        </p:txBody>
      </p:sp>
      <p:sp>
        <p:nvSpPr>
          <p:cNvPr id="1220" name="四角形: 角を丸くする 51"/>
          <p:cNvSpPr/>
          <p:nvPr/>
        </p:nvSpPr>
        <p:spPr>
          <a:xfrm>
            <a:off x="6742706" y="3912042"/>
            <a:ext cx="1004237" cy="3912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緑町３</a:t>
            </a:r>
          </a:p>
        </p:txBody>
      </p:sp>
      <p:sp>
        <p:nvSpPr>
          <p:cNvPr id="1221" name="四角形: 角を丸くする 53"/>
          <p:cNvSpPr/>
          <p:nvPr/>
        </p:nvSpPr>
        <p:spPr>
          <a:xfrm>
            <a:off x="6680318" y="4868280"/>
            <a:ext cx="1406160" cy="3627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緑町４丁目</a:t>
            </a:r>
          </a:p>
        </p:txBody>
      </p:sp>
      <p:sp>
        <p:nvSpPr>
          <p:cNvPr id="1222" name="四角形: 角を丸くする 54"/>
          <p:cNvSpPr/>
          <p:nvPr/>
        </p:nvSpPr>
        <p:spPr>
          <a:xfrm>
            <a:off x="6153601" y="1421547"/>
            <a:ext cx="1136916" cy="364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粕壁東４</a:t>
            </a:r>
          </a:p>
        </p:txBody>
      </p:sp>
      <p:sp>
        <p:nvSpPr>
          <p:cNvPr id="1223" name="矢印: 右 1"/>
          <p:cNvSpPr/>
          <p:nvPr/>
        </p:nvSpPr>
        <p:spPr>
          <a:xfrm>
            <a:off x="4598633" y="3575395"/>
            <a:ext cx="53689" cy="3366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矢印: 右 4"/>
          <p:cNvSpPr/>
          <p:nvPr/>
        </p:nvSpPr>
        <p:spPr>
          <a:xfrm>
            <a:off x="4598633" y="3289038"/>
            <a:ext cx="1049444" cy="120894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詳細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53" p14:bwMode="auto">
            <p14:nvContentPartPr>
              <p14:cNvPr id="1225" name="インク 7"/>
              <p14:cNvContentPartPr/>
              <p14:nvPr/>
            </p14:nvContentPartPr>
            <p14:xfrm>
              <a:off x="2607277" y="5891635"/>
              <a:ext cx="26280" cy="97200"/>
            </p14:xfrm>
          </p:contentPart>
        </mc:Choice>
        <mc:Fallback>
          <p:pic>
            <p:nvPicPr>
              <p:cNvPr id="1225" name="インク 7"/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98638" y="5883908"/>
                <a:ext cx="47904" cy="11072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5" p14:bwMode="auto">
            <p14:nvContentPartPr>
              <p14:cNvPr id="1226" name="インク 19"/>
              <p14:cNvContentPartPr/>
              <p14:nvPr/>
            </p14:nvContentPartPr>
            <p14:xfrm>
              <a:off x="2551837" y="5000995"/>
              <a:ext cx="75240" cy="441720"/>
            </p14:xfrm>
          </p:contentPart>
        </mc:Choice>
        <mc:Fallback>
          <p:pic>
            <p:nvPicPr>
              <p:cNvPr id="1226" name="インク 19"/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44061" y="4993124"/>
                <a:ext cx="90837" cy="45822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7" p14:bwMode="auto">
            <p14:nvContentPartPr>
              <p14:cNvPr id="1227" name="インク 24"/>
              <p14:cNvContentPartPr/>
              <p14:nvPr/>
            </p14:nvContentPartPr>
            <p14:xfrm>
              <a:off x="2638957" y="5024755"/>
              <a:ext cx="42120" cy="517680"/>
            </p14:xfrm>
          </p:contentPart>
        </mc:Choice>
        <mc:Fallback>
          <p:pic>
            <p:nvPicPr>
              <p:cNvPr id="1227" name="インク 24"/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31702" y="5016806"/>
                <a:ext cx="53315" cy="53301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59" p14:bwMode="auto">
            <p14:nvContentPartPr>
              <p14:cNvPr id="1228" name="インク 36"/>
              <p14:cNvContentPartPr/>
              <p14:nvPr/>
            </p14:nvContentPartPr>
            <p14:xfrm>
              <a:off x="2463997" y="4436155"/>
              <a:ext cx="50040" cy="186120"/>
            </p14:xfrm>
          </p:contentPart>
        </mc:Choice>
        <mc:Fallback>
          <p:pic>
            <p:nvPicPr>
              <p:cNvPr id="1228" name="インク 36"/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56609" y="4428349"/>
                <a:ext cx="61720" cy="20523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1" p14:bwMode="auto">
            <p14:nvContentPartPr>
              <p14:cNvPr id="1229" name="インク 47"/>
              <p14:cNvContentPartPr/>
              <p14:nvPr/>
            </p14:nvContentPartPr>
            <p14:xfrm>
              <a:off x="2475157" y="4628395"/>
              <a:ext cx="123120" cy="436680"/>
            </p14:xfrm>
          </p:contentPart>
        </mc:Choice>
        <mc:Fallback>
          <p:pic>
            <p:nvPicPr>
              <p:cNvPr id="1229" name="インク 47"/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66225" y="4619504"/>
                <a:ext cx="141216" cy="45584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3" p14:bwMode="auto">
            <p14:nvContentPartPr>
              <p14:cNvPr id="1230" name="インク 52"/>
              <p14:cNvContentPartPr/>
              <p14:nvPr/>
            </p14:nvContentPartPr>
            <p14:xfrm>
              <a:off x="1421797" y="3638755"/>
              <a:ext cx="1067760" cy="694440"/>
            </p14:xfrm>
          </p:contentPart>
        </mc:Choice>
        <mc:Fallback>
          <p:pic>
            <p:nvPicPr>
              <p:cNvPr id="1230" name="インク 52"/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13915" y="3629863"/>
                <a:ext cx="1084486" cy="712240"/>
              </a:xfrm>
              <a:prstGeom prst="rect"/>
            </p:spPr>
          </p:pic>
        </mc:Fallback>
      </mc:AlternateContent>
      <p:grpSp>
        <p:nvGrpSpPr>
          <p:cNvPr id="1231" name="グループ化 57"/>
          <p:cNvGrpSpPr/>
          <p:nvPr/>
        </p:nvGrpSpPr>
        <p:grpSpPr>
          <a:xfrm>
            <a:off x="1208317" y="3588355"/>
            <a:ext cx="1296000" cy="880200"/>
            <a:chOff x="1208317" y="3588355"/>
            <a:chExt cx="1296000" cy="88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65" p14:bwMode="auto">
              <p14:nvContentPartPr>
                <p14:cNvPr id="1232" name="インク 55"/>
                <p14:cNvContentPartPr/>
                <p14:nvPr/>
              </p14:nvContentPartPr>
              <p14:xfrm>
                <a:off x="1496677" y="3654235"/>
                <a:ext cx="1007640" cy="814320"/>
              </p14:xfrm>
            </p:contentPart>
          </mc:Choice>
          <mc:Fallback>
            <p:pic>
              <p:nvPicPr>
                <p:cNvPr id="1232" name="インク 55"/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87698" y="3646170"/>
                  <a:ext cx="1026311" cy="829232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67" p14:bwMode="auto">
              <p14:nvContentPartPr>
                <p14:cNvPr id="1233" name="インク 56"/>
                <p14:cNvContentPartPr/>
                <p14:nvPr/>
              </p14:nvContentPartPr>
              <p14:xfrm>
                <a:off x="1208317" y="3588355"/>
                <a:ext cx="102240" cy="14040"/>
              </p14:xfrm>
            </p:contentPart>
          </mc:Choice>
          <mc:Fallback>
            <p:pic>
              <p:nvPicPr>
                <p:cNvPr id="1233" name="インク 56"/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9728" y="3581100"/>
                  <a:ext cx="121866" cy="27404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r:id="rId69" p14:bwMode="auto">
            <p14:nvContentPartPr>
              <p14:cNvPr id="1234" name="インク 58"/>
              <p14:cNvContentPartPr/>
              <p14:nvPr/>
            </p14:nvContentPartPr>
            <p14:xfrm>
              <a:off x="2161597" y="3793195"/>
              <a:ext cx="326160" cy="501120"/>
            </p14:xfrm>
          </p:contentPart>
        </mc:Choice>
        <mc:Fallback>
          <p:pic>
            <p:nvPicPr>
              <p:cNvPr id="1234" name="インク 58"/>
              <p:cNvPicPr>
                <a:picLocks noChangeAspect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53867" y="3785455"/>
                <a:ext cx="339878" cy="51491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71" p14:bwMode="auto">
            <p14:nvContentPartPr>
              <p14:cNvPr id="1235" name="インク 63"/>
              <p14:cNvContentPartPr/>
              <p14:nvPr/>
            </p14:nvContentPartPr>
            <p14:xfrm>
              <a:off x="3010117" y="2494315"/>
              <a:ext cx="117000" cy="50040"/>
            </p14:xfrm>
          </p:contentPart>
        </mc:Choice>
        <mc:Fallback>
          <p:pic>
            <p:nvPicPr>
              <p:cNvPr id="1235" name="インク 63"/>
              <p:cNvPicPr>
                <a:picLocks noChangeAspect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74230" y="2464402"/>
                <a:ext cx="187895" cy="106408"/>
              </a:xfrm>
              <a:prstGeom prst="rect"/>
            </p:spPr>
          </p:pic>
        </mc:Fallback>
      </mc:AlternateContent>
      <p:sp>
        <p:nvSpPr>
          <p:cNvPr id="1236" name="吹き出し: 円形 64"/>
          <p:cNvSpPr/>
          <p:nvPr/>
        </p:nvSpPr>
        <p:spPr>
          <a:xfrm>
            <a:off x="3294846" y="1556202"/>
            <a:ext cx="1384847" cy="426223"/>
          </a:xfrm>
          <a:prstGeom prst="wedgeEllipseCallout">
            <a:avLst>
              <a:gd name="adj1" fmla="val -58154"/>
              <a:gd name="adj2" fmla="val 1333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R</a:t>
            </a:r>
            <a:r>
              <a:rPr kumimoji="1" lang="ja-JP" altLang="en-US" b="1" dirty="0"/>
              <a:t>１</a:t>
            </a:r>
            <a:r>
              <a:rPr kumimoji="1" lang="en-US" altLang="ja-JP" b="1" dirty="0"/>
              <a:t>6</a:t>
            </a:r>
            <a:endParaRPr kumimoji="1" lang="ja-JP" altLang="en-US" b="1" dirty="0"/>
          </a:p>
        </p:txBody>
      </p:sp>
      <p:sp>
        <p:nvSpPr>
          <p:cNvPr id="1237" name="吹き出し: 円形 65"/>
          <p:cNvSpPr/>
          <p:nvPr/>
        </p:nvSpPr>
        <p:spPr>
          <a:xfrm>
            <a:off x="195143" y="5367130"/>
            <a:ext cx="796903" cy="480944"/>
          </a:xfrm>
          <a:prstGeom prst="wedgeEllipseCallout">
            <a:avLst>
              <a:gd name="adj1" fmla="val 123844"/>
              <a:gd name="adj2" fmla="val -417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R4</a:t>
            </a:r>
            <a:endParaRPr kumimoji="1" lang="ja-JP" altLang="en-US" b="1" dirty="0"/>
          </a:p>
        </p:txBody>
      </p:sp>
      <p:sp>
        <p:nvSpPr>
          <p:cNvPr id="1238" name="吹き出し: 円形 66"/>
          <p:cNvSpPr/>
          <p:nvPr/>
        </p:nvSpPr>
        <p:spPr>
          <a:xfrm>
            <a:off x="2740552" y="5952772"/>
            <a:ext cx="1311768" cy="590712"/>
          </a:xfrm>
          <a:prstGeom prst="wedgeEllipseCallout">
            <a:avLst>
              <a:gd name="adj1" fmla="val -122719"/>
              <a:gd name="adj2" fmla="val -553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緑町４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73" p14:bwMode="auto">
            <p14:nvContentPartPr>
              <p14:cNvPr id="1239" name="インク 76"/>
              <p14:cNvContentPartPr/>
              <p14:nvPr/>
            </p14:nvContentPartPr>
            <p14:xfrm>
              <a:off x="1853077" y="5247595"/>
              <a:ext cx="381600" cy="285120"/>
            </p14:xfrm>
          </p:contentPart>
        </mc:Choice>
        <mc:Fallback>
          <p:pic>
            <p:nvPicPr>
              <p:cNvPr id="1239" name="インク 76"/>
              <p:cNvPicPr>
                <a:picLocks noChangeAspect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42035" y="5236446"/>
                <a:ext cx="404286" cy="31063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75" p14:bwMode="auto">
            <p14:nvContentPartPr>
              <p14:cNvPr id="1240" name="インク 77"/>
              <p14:cNvContentPartPr/>
              <p14:nvPr/>
            </p14:nvContentPartPr>
            <p14:xfrm>
              <a:off x="3530317" y="6225355"/>
              <a:ext cx="360" cy="360"/>
            </p14:xfrm>
          </p:contentPart>
        </mc:Choice>
        <mc:Fallback>
          <p:pic>
            <p:nvPicPr>
              <p:cNvPr id="1240" name="インク 77"/>
              <p:cNvPicPr>
                <a:picLocks noChangeAspect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21388" y="6216426"/>
                <a:ext cx="17858" cy="1785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77" p14:bwMode="auto">
            <p14:nvContentPartPr>
              <p14:cNvPr id="1241" name="インク 78"/>
              <p14:cNvContentPartPr/>
              <p14:nvPr/>
            </p14:nvContentPartPr>
            <p14:xfrm>
              <a:off x="3267157" y="6182155"/>
              <a:ext cx="24840" cy="3960"/>
            </p14:xfrm>
          </p:contentPart>
        </mc:Choice>
        <mc:Fallback>
          <p:pic>
            <p:nvPicPr>
              <p:cNvPr id="1241" name="インク 78"/>
              <p:cNvPicPr>
                <a:picLocks noChangeAspect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50043" y="6173960"/>
                <a:ext cx="61220" cy="18438"/>
              </a:xfrm>
              <a:prstGeom prst="rect"/>
            </p:spPr>
          </p:pic>
        </mc:Fallback>
      </mc:AlternateContent>
      <p:sp>
        <p:nvSpPr>
          <p:cNvPr id="1242" name="吹き出し: 円形 46"/>
          <p:cNvSpPr/>
          <p:nvPr/>
        </p:nvSpPr>
        <p:spPr>
          <a:xfrm>
            <a:off x="1548236" y="6109795"/>
            <a:ext cx="1267794" cy="516961"/>
          </a:xfrm>
          <a:prstGeom prst="wedgeEllipseCallout">
            <a:avLst>
              <a:gd name="adj1" fmla="val -57929"/>
              <a:gd name="adj2" fmla="val -635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アンダーパス</a:t>
            </a:r>
          </a:p>
        </p:txBody>
      </p:sp>
      <p:sp>
        <p:nvSpPr>
          <p:cNvPr id="1243" name="吹き出し: 角を丸めた四角形 60"/>
          <p:cNvSpPr/>
          <p:nvPr/>
        </p:nvSpPr>
        <p:spPr>
          <a:xfrm>
            <a:off x="6770066" y="453170"/>
            <a:ext cx="2642493" cy="475866"/>
          </a:xfrm>
          <a:prstGeom prst="wedgeRoundRectCallout">
            <a:avLst>
              <a:gd name="adj1" fmla="val -47674"/>
              <a:gd name="adj2" fmla="val 1459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下記町名のすべて一部</a:t>
            </a:r>
          </a:p>
        </p:txBody>
      </p:sp>
    </p:spTree>
    <p:extLst>
      <p:ext uri="{BB962C8B-B14F-4D97-AF65-F5344CB8AC3E}">
        <p14:creationId xmlns:p14="http://schemas.microsoft.com/office/powerpoint/2010/main" val="347693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２．川久保地区の美しい風景紹介ー①</a:t>
            </a:r>
          </a:p>
        </p:txBody>
      </p:sp>
      <p:pic>
        <p:nvPicPr>
          <p:cNvPr id="1246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7836" y="2401820"/>
            <a:ext cx="5097462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7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5" y="2428609"/>
            <a:ext cx="5018088" cy="3566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48" name="四角形: 角を丸くする 3"/>
          <p:cNvSpPr/>
          <p:nvPr/>
        </p:nvSpPr>
        <p:spPr>
          <a:xfrm>
            <a:off x="677334" y="1668007"/>
            <a:ext cx="10757429" cy="5247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川久保公園でのラジオ体操（年中無休・約４０名（冬）～８０人（春と秋）～１００名余（夏休み）</a:t>
            </a:r>
          </a:p>
        </p:txBody>
      </p:sp>
      <p:sp>
        <p:nvSpPr>
          <p:cNvPr id="1249" name="四角形: 角を丸くする 1"/>
          <p:cNvSpPr/>
          <p:nvPr/>
        </p:nvSpPr>
        <p:spPr>
          <a:xfrm>
            <a:off x="3994951" y="6098959"/>
            <a:ext cx="4174186" cy="423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３Ｋクラブ（川久保公園健康クラブ）</a:t>
            </a:r>
          </a:p>
        </p:txBody>
      </p:sp>
      <p:sp>
        <p:nvSpPr>
          <p:cNvPr id="1250" name="吹き出し: 角を丸めた四角形 5"/>
          <p:cNvSpPr/>
          <p:nvPr/>
        </p:nvSpPr>
        <p:spPr>
          <a:xfrm>
            <a:off x="818983" y="2428609"/>
            <a:ext cx="1828801" cy="333955"/>
          </a:xfrm>
          <a:prstGeom prst="wedgeRoundRectCallout">
            <a:avLst>
              <a:gd name="adj1" fmla="val -45502"/>
              <a:gd name="adj2" fmla="val 34107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川久保自治会館</a:t>
            </a:r>
          </a:p>
        </p:txBody>
      </p:sp>
    </p:spTree>
    <p:extLst>
      <p:ext uri="{BB962C8B-B14F-4D97-AF65-F5344CB8AC3E}">
        <p14:creationId xmlns:p14="http://schemas.microsoft.com/office/powerpoint/2010/main" val="388032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２．川久保地区の美しい風景紹介ー②</a:t>
            </a:r>
          </a:p>
        </p:txBody>
      </p:sp>
      <p:pic>
        <p:nvPicPr>
          <p:cNvPr id="1253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7864" y="2375030"/>
            <a:ext cx="5097462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4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6" y="2375030"/>
            <a:ext cx="5018088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55" name="四角形: 角を丸くする 3"/>
          <p:cNvSpPr/>
          <p:nvPr/>
        </p:nvSpPr>
        <p:spPr>
          <a:xfrm>
            <a:off x="632866" y="1627146"/>
            <a:ext cx="10926268" cy="6065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　　　　　　　　　　　　　　　　　　　　　　　　　　　　　　　　　　　　</a:t>
            </a:r>
            <a:r>
              <a:rPr kumimoji="1" lang="ja-JP" altLang="en-US" sz="2400" b="1" dirty="0"/>
              <a:t>川　久　保　公　園　の　桜（対岸は、藤塚三本木公園の桜）</a:t>
            </a:r>
            <a:endParaRPr kumimoji="1" lang="en-US" altLang="ja-JP" sz="2400" b="1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15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２．川久保地区の美しい風景紹介ー③</a:t>
            </a:r>
          </a:p>
        </p:txBody>
      </p:sp>
      <p:pic>
        <p:nvPicPr>
          <p:cNvPr id="1258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77863" y="2375030"/>
            <a:ext cx="5097462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9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76" y="2375030"/>
            <a:ext cx="5018088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60" name="四角形: 角を丸くする 3"/>
          <p:cNvSpPr/>
          <p:nvPr/>
        </p:nvSpPr>
        <p:spPr>
          <a:xfrm>
            <a:off x="677334" y="1374368"/>
            <a:ext cx="10926268" cy="6917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（　　　　　　　　　　　　　　　　　　　　　　　　　　　　　　　　　　　</a:t>
            </a:r>
            <a:r>
              <a:rPr kumimoji="1" lang="ja-JP" altLang="en-US" sz="2400" b="1" dirty="0"/>
              <a:t>大落古利根川とカヌー川下り（春日部市カヌー協会）の様子・４月～１０月</a:t>
            </a:r>
            <a:endParaRPr kumimoji="1" lang="en-US" altLang="ja-JP" sz="2400" b="1" dirty="0"/>
          </a:p>
          <a:p>
            <a:pPr algn="ctr"/>
            <a:endParaRPr kumimoji="1" lang="ja-JP" altLang="en-US" dirty="0"/>
          </a:p>
        </p:txBody>
      </p:sp>
      <p:sp>
        <p:nvSpPr>
          <p:cNvPr id="1261" name="吹き出し: 円形 1"/>
          <p:cNvSpPr/>
          <p:nvPr/>
        </p:nvSpPr>
        <p:spPr>
          <a:xfrm>
            <a:off x="3593989" y="2449001"/>
            <a:ext cx="2313829" cy="795131"/>
          </a:xfrm>
          <a:prstGeom prst="wedgeEllipseCallout">
            <a:avLst>
              <a:gd name="adj1" fmla="val -83357"/>
              <a:gd name="adj2" fmla="val 77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東武アーバンパークライン</a:t>
            </a:r>
          </a:p>
        </p:txBody>
      </p:sp>
      <p:sp>
        <p:nvSpPr>
          <p:cNvPr id="1262" name="四角形: 角を丸くする 8"/>
          <p:cNvSpPr/>
          <p:nvPr/>
        </p:nvSpPr>
        <p:spPr>
          <a:xfrm>
            <a:off x="365761" y="2838615"/>
            <a:ext cx="1391920" cy="504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川久保公園</a:t>
            </a:r>
          </a:p>
        </p:txBody>
      </p:sp>
      <p:sp>
        <p:nvSpPr>
          <p:cNvPr id="1263" name="四角形: 角を丸くする 9"/>
          <p:cNvSpPr/>
          <p:nvPr/>
        </p:nvSpPr>
        <p:spPr>
          <a:xfrm>
            <a:off x="7696940" y="6042464"/>
            <a:ext cx="2725443" cy="3901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ゆりのき橋から撮影</a:t>
            </a:r>
          </a:p>
        </p:txBody>
      </p:sp>
      <p:sp>
        <p:nvSpPr>
          <p:cNvPr id="1264" name="四角形: 角を丸くする 5"/>
          <p:cNvSpPr/>
          <p:nvPr/>
        </p:nvSpPr>
        <p:spPr>
          <a:xfrm>
            <a:off x="1233996" y="6042464"/>
            <a:ext cx="6462944" cy="39014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近い将来川久保公園横にカヌー船着場がのぞまれる！</a:t>
            </a:r>
          </a:p>
        </p:txBody>
      </p:sp>
    </p:spTree>
    <p:extLst>
      <p:ext uri="{BB962C8B-B14F-4D97-AF65-F5344CB8AC3E}">
        <p14:creationId xmlns:p14="http://schemas.microsoft.com/office/powerpoint/2010/main" val="46047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２．川久保地区の美しい風景紹介ー④</a:t>
            </a:r>
          </a:p>
        </p:txBody>
      </p:sp>
      <p:pic>
        <p:nvPicPr>
          <p:cNvPr id="1267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16691" y="2446590"/>
            <a:ext cx="5097462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6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7206" y="2446590"/>
            <a:ext cx="5018088" cy="359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69" name="四角形: 角を丸くする 3"/>
          <p:cNvSpPr/>
          <p:nvPr/>
        </p:nvSpPr>
        <p:spPr>
          <a:xfrm>
            <a:off x="677333" y="1460950"/>
            <a:ext cx="10613519" cy="6917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　　　　　　　　　　　　　　　　　　　　　　　　　　　　　　　　　　　</a:t>
            </a:r>
            <a:r>
              <a:rPr kumimoji="1" lang="ja-JP" altLang="en-US" sz="2400" b="1" dirty="0"/>
              <a:t>大落古利根川の野鳥（サギ・カモ・白鳥・キジ・ハト・ヨシキリ等）</a:t>
            </a:r>
            <a:endParaRPr kumimoji="1" lang="en-US" altLang="ja-JP" sz="2400" b="1" dirty="0"/>
          </a:p>
          <a:p>
            <a:pPr algn="ctr"/>
            <a:endParaRPr kumimoji="1" lang="ja-JP" altLang="en-US" dirty="0"/>
          </a:p>
        </p:txBody>
      </p:sp>
      <p:pic>
        <p:nvPicPr>
          <p:cNvPr id="1270" name="コンテンツ プレースホルダ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532" y="4705286"/>
            <a:ext cx="2893286" cy="162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71" name="四角形: 角を丸くする 1"/>
          <p:cNvSpPr/>
          <p:nvPr/>
        </p:nvSpPr>
        <p:spPr>
          <a:xfrm>
            <a:off x="10201523" y="5589768"/>
            <a:ext cx="1233771" cy="4502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ダイサギ</a:t>
            </a:r>
          </a:p>
        </p:txBody>
      </p:sp>
      <p:sp>
        <p:nvSpPr>
          <p:cNvPr id="1272" name="四角形: 角を丸くする 6"/>
          <p:cNvSpPr/>
          <p:nvPr/>
        </p:nvSpPr>
        <p:spPr>
          <a:xfrm>
            <a:off x="3172570" y="5661329"/>
            <a:ext cx="1001865" cy="378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コサギ</a:t>
            </a:r>
          </a:p>
        </p:txBody>
      </p:sp>
      <p:sp>
        <p:nvSpPr>
          <p:cNvPr id="1273" name="吹き出し: 円形 8"/>
          <p:cNvSpPr/>
          <p:nvPr/>
        </p:nvSpPr>
        <p:spPr>
          <a:xfrm>
            <a:off x="6861976" y="1987826"/>
            <a:ext cx="1995777" cy="636104"/>
          </a:xfrm>
          <a:prstGeom prst="wedgeEllipseCallout">
            <a:avLst>
              <a:gd name="adj1" fmla="val 42148"/>
              <a:gd name="adj2" fmla="val 13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魚を食べる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r:id="rId4" p14:bwMode="auto">
            <p14:nvContentPartPr>
              <p14:cNvPr id="1274" name="インク 9"/>
              <p14:cNvContentPartPr/>
              <p14:nvPr/>
            </p14:nvContentPartPr>
            <p14:xfrm>
              <a:off x="8674717" y="4078675"/>
              <a:ext cx="360" cy="360"/>
            </p14:xfrm>
          </p:contentPart>
        </mc:Choice>
        <mc:Fallback>
          <p:pic>
            <p:nvPicPr>
              <p:cNvPr id="1274" name="インク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0252" y="4074210"/>
                <a:ext cx="8929" cy="892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6" p14:bwMode="auto">
            <p14:nvContentPartPr>
              <p14:cNvPr id="1275" name="インク 10"/>
              <p14:cNvContentPartPr/>
              <p14:nvPr/>
            </p14:nvContentPartPr>
            <p14:xfrm>
              <a:off x="10400197" y="5831155"/>
              <a:ext cx="3600" cy="5040"/>
            </p14:xfrm>
          </p:contentPart>
        </mc:Choice>
        <mc:Fallback>
          <p:pic>
            <p:nvPicPr>
              <p:cNvPr id="1275" name="インク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2756" y="5825946"/>
                <a:ext cx="18283" cy="1375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8" p14:bwMode="auto">
            <p14:nvContentPartPr>
              <p14:cNvPr id="1276" name="インク 13"/>
              <p14:cNvContentPartPr/>
              <p14:nvPr/>
            </p14:nvContentPartPr>
            <p14:xfrm>
              <a:off x="10376077" y="5756275"/>
              <a:ext cx="8280" cy="5040"/>
            </p14:xfrm>
          </p:contentPart>
        </mc:Choice>
        <mc:Fallback>
          <p:pic>
            <p:nvPicPr>
              <p:cNvPr id="1276" name="インク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66310" y="5751066"/>
                <a:ext cx="27322" cy="14488"/>
              </a:xfrm>
              <a:prstGeom prst="rect"/>
            </p:spPr>
          </p:pic>
        </mc:Fallback>
      </mc:AlternateContent>
      <p:grpSp>
        <p:nvGrpSpPr>
          <p:cNvPr id="1277" name="グループ化 16"/>
          <p:cNvGrpSpPr/>
          <p:nvPr/>
        </p:nvGrpSpPr>
        <p:grpSpPr>
          <a:xfrm>
            <a:off x="10336117" y="5780395"/>
            <a:ext cx="40320" cy="16200"/>
            <a:chOff x="10336117" y="5780395"/>
            <a:chExt cx="40320" cy="1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r:id="rId10" p14:bwMode="auto">
              <p14:nvContentPartPr>
                <p14:cNvPr id="1278" name="インク 11"/>
                <p14:cNvContentPartPr/>
                <p14:nvPr/>
              </p14:nvContentPartPr>
              <p14:xfrm>
                <a:off x="10368157" y="5780395"/>
                <a:ext cx="8280" cy="360"/>
              </p14:xfrm>
            </p:contentPart>
          </mc:Choice>
          <mc:Fallback>
            <p:pic>
              <p:nvPicPr>
                <p:cNvPr id="1278" name="インク 1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59600" y="5775930"/>
                  <a:ext cx="26111" cy="8929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12" p14:bwMode="auto">
              <p14:nvContentPartPr>
                <p14:cNvPr id="1279" name="インク 12"/>
                <p14:cNvContentPartPr/>
                <p14:nvPr/>
              </p14:nvContentPartPr>
              <p14:xfrm>
                <a:off x="10336117" y="5796235"/>
                <a:ext cx="360" cy="360"/>
              </p14:xfrm>
            </p:contentPart>
          </mc:Choice>
          <mc:Fallback>
            <p:pic>
              <p:nvPicPr>
                <p:cNvPr id="1279" name="インク 1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31652" y="5791770"/>
                  <a:ext cx="8929" cy="8929"/>
                </a:xfrm>
                <a:prstGeom prst="rect"/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r:id="rId14" p14:bwMode="auto">
              <p14:nvContentPartPr>
                <p14:cNvPr id="1280" name="インク 14"/>
                <p14:cNvContentPartPr/>
                <p14:nvPr/>
              </p14:nvContentPartPr>
              <p14:xfrm>
                <a:off x="10352317" y="5780395"/>
                <a:ext cx="360" cy="3600"/>
              </p14:xfrm>
            </p:contentPart>
          </mc:Choice>
          <mc:Fallback>
            <p:pic>
              <p:nvPicPr>
                <p:cNvPr id="1280" name="インク 14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47852" y="5772954"/>
                  <a:ext cx="8929" cy="18283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r:id="rId16" p14:bwMode="auto">
            <p14:nvContentPartPr>
              <p14:cNvPr id="1281" name="インク 15"/>
              <p14:cNvContentPartPr/>
              <p14:nvPr/>
            </p14:nvContentPartPr>
            <p14:xfrm>
              <a:off x="10344397" y="5820355"/>
              <a:ext cx="20160" cy="14400"/>
            </p14:xfrm>
          </p:contentPart>
        </mc:Choice>
        <mc:Fallback>
          <p:pic>
            <p:nvPicPr>
              <p:cNvPr id="1281" name="インク 1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37452" y="5812914"/>
                <a:ext cx="31669" cy="2848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r:id="rId18" p14:bwMode="auto">
            <p14:nvContentPartPr>
              <p14:cNvPr id="1282" name="インク 17"/>
              <p14:cNvContentPartPr/>
              <p14:nvPr/>
            </p14:nvContentPartPr>
            <p14:xfrm>
              <a:off x="10423597" y="5769235"/>
              <a:ext cx="3600" cy="3600"/>
            </p14:xfrm>
          </p:contentPart>
        </mc:Choice>
        <mc:Fallback>
          <p:pic>
            <p:nvPicPr>
              <p:cNvPr id="1282" name="インク 17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16156" y="5761794"/>
                <a:ext cx="18283" cy="18283"/>
              </a:xfrm>
              <a:prstGeom prst="rect"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14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タイトル 1"/>
          <p:cNvSpPr>
            <a:spLocks noGrp="1"/>
          </p:cNvSpPr>
          <p:nvPr>
            <p:ph type="title"/>
          </p:nvPr>
        </p:nvSpPr>
        <p:spPr>
          <a:xfrm>
            <a:off x="700393" y="609600"/>
            <a:ext cx="8596668" cy="1320800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３．川久保自治会の組織と役割</a:t>
            </a:r>
          </a:p>
        </p:txBody>
      </p:sp>
      <p:pic>
        <p:nvPicPr>
          <p:cNvPr id="1285" name="コンテンツ プレースホルダー 1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0176" y="1168841"/>
            <a:ext cx="9600481" cy="5689159"/>
          </a:xfrm>
          <a:prstGeom prst="rect"/>
        </p:spPr>
      </p:pic>
      <p:sp>
        <p:nvSpPr>
          <p:cNvPr id="1286" name="四角形: 角を丸くする 19"/>
          <p:cNvSpPr/>
          <p:nvPr/>
        </p:nvSpPr>
        <p:spPr>
          <a:xfrm>
            <a:off x="1600175" y="1168840"/>
            <a:ext cx="4331498" cy="5804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３－１：キャッチフレーズ</a:t>
            </a:r>
          </a:p>
        </p:txBody>
      </p:sp>
    </p:spTree>
    <p:extLst>
      <p:ext uri="{BB962C8B-B14F-4D97-AF65-F5344CB8AC3E}">
        <p14:creationId xmlns:p14="http://schemas.microsoft.com/office/powerpoint/2010/main" val="171057439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6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TotalTime>2373</TotalTime>
  <Words>1888</Words>
  <Application>JUST Focus</Application>
  <Paragraphs>222</Paragraph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HGS創英角ﾎﾟｯﾌﾟ体</vt:lpstr>
      <vt:lpstr>HG丸ｺﾞｼｯｸM-PRO</vt:lpstr>
      <vt:lpstr>游ゴシック</vt:lpstr>
      <vt:lpstr>Arial</vt:lpstr>
      <vt:lpstr>Trebuchet MS</vt:lpstr>
      <vt:lpstr>Wingdings 3</vt:lpstr>
      <vt:lpstr>ファセット</vt:lpstr>
      <vt:lpstr>春日部市自治会連合会 粕壁地区自治会連合会</vt:lpstr>
      <vt:lpstr>川久保自治会紹介と事例報告　次第</vt:lpstr>
      <vt:lpstr xml:space="preserve">１・川久保自治会地図上の場所と特長(紹介）  </vt:lpstr>
      <vt:lpstr>１－２：川久保自治会地図</vt:lpstr>
      <vt:lpstr>２．川久保地区の美しい風景紹介ー①</vt:lpstr>
      <vt:lpstr>２．川久保地区の美しい風景紹介ー②</vt:lpstr>
      <vt:lpstr>２．川久保地区の美しい風景紹介ー③</vt:lpstr>
      <vt:lpstr>２．川久保地区の美しい風景紹介ー④</vt:lpstr>
      <vt:lpstr>３．川久保自治会の組織と役割</vt:lpstr>
      <vt:lpstr>３．川久保自治会の組織と役割　</vt:lpstr>
      <vt:lpstr>３．川久保自治会の組織と役割</vt:lpstr>
      <vt:lpstr>４．川久保地区自主防災会</vt:lpstr>
      <vt:lpstr>５．令和５年度川久保自治会主な行事予定</vt:lpstr>
      <vt:lpstr>６．川久保自治会主な年間行事活動の様子（写真） 　6-1　定例理事会</vt:lpstr>
      <vt:lpstr>６．川久保自治会主な年間行事活動の様子（写真） 　6-2　春日部夏祭り　令和5年7月15日・16日</vt:lpstr>
      <vt:lpstr>６．川久保自治会主な年間行事活動の様子（写真） 　6-3　川久保納涼祭 　８月２６日（土）・２７日（日）</vt:lpstr>
      <vt:lpstr>６．川久保自治会主な年間行事活動の様子（写真） 　6-4　粕壁地区体育祭に参加 　令和5年１０月８（日）</vt:lpstr>
      <vt:lpstr>６．川久保自治会主な年間行事活動の様子（写真） 　6-5　川久保自治会フラワーサークル（お花畑栽培管理）</vt:lpstr>
      <vt:lpstr>６．川久保自治会主な年間行事活動の様子（写真） 　6-6　防犯防火パトロール（火の用心）</vt:lpstr>
      <vt:lpstr>６．川久保自治会主な年間行事活動の様子（写真） 　6-7　元新宿町会・川久保自治会合同防災訓練：１２月</vt:lpstr>
      <vt:lpstr>６．川久保自治会主な年間行事活動の様子（写真） 　6-8　新年会（コロナ前の様子・令和６年１月再開予定）　</vt:lpstr>
      <vt:lpstr>６．川久保自治会主な年間行事活動の様子（写真） 　6-9　自治会総会　　　コロナ感染症の為３年間中止</vt:lpstr>
      <vt:lpstr>６．川久保自治会主な年間行事活動の様子（写真） 　6-10　古利根川一斉清掃と豚汁サービス</vt:lpstr>
      <vt:lpstr>６．川久保自治会主な年間行事活動の様子（写真） 　6-11　季刊紙「川久保だより」年/４回発行</vt:lpstr>
      <vt:lpstr>７．川久保自治会の学区は東武野田線で二つに分割 　　ラインの南側は、緑小・緑中・北側は、粕小・春中に通学</vt:lpstr>
      <vt:lpstr>８．川久保自治会今後の課題と対策（各町会共通と思われる） 　</vt:lpstr>
      <vt:lpstr>終　ご清聴ありがとうございました　</vt:lpstr>
    </vt:vector>
  </TitlesOfParts>
  <LinksUpToDate>false</LinksUpToDate>
  <SharedDoc>false</SharedDoc>
  <HyperlinksChanged>false</HyperlinksChanged>
  <AppVersion>5.0.2</AppVersion>
  <PresentationFormat>ユーザー設定</PresentationFormat>
  <Slides>27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粕壁地区自治会連合会</dc:title>
  <dc:creator>則雄 持地</dc:creator>
  <cp:lastModifiedBy>山本 顕介</cp:lastModifiedBy>
  <cp:lastPrinted>2023-12-05T14:41:53Z</cp:lastPrinted>
  <dcterms:created xsi:type="dcterms:W3CDTF">2023-11-02T11:14:10Z</dcterms:created>
  <dcterms:modified xsi:type="dcterms:W3CDTF">2024-01-14T23:20:14Z</dcterms:modified>
  <cp:revision>80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